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A34C-2E92-4250-840E-012857BEF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E1EFE-8694-499B-A46B-C97A61774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457DB-3851-4DA0-A2FA-601515EA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FA4EF-648D-4D74-9412-DBD22AF1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6EDDF-B691-4F1B-B9ED-B39B6E3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B92C-30B8-4EB8-BC31-70FDAD9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D26AE-CB4A-4161-B312-AE9CC502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DEF3-5C12-477E-87E3-3E1842A1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AD014-A493-4D09-88C7-09BE64B7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2A6E5-379B-4760-AD61-3F3CB148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ED42E-8BF8-410C-AAC7-4AF763EE9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81FCA-2881-45C4-B31D-4C40E5B1C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CB19-4647-47A5-90AE-72432140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B115-25EB-4C6D-81A6-629B19F5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1E57-FA66-4B0B-B318-5949A4F0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804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500D-0930-457B-95A3-43715923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C953-9C52-45E8-8046-53B665545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D278-7C5B-40E5-BD08-5124F36D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41503-8DE7-4529-BC9A-5D77F246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FA37B-28E3-49D9-9B38-F118B5F3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BA29-4ADD-4D39-96A7-421F1A2C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18D15-941E-47AF-A35B-8477D6B0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13B74-0622-4EEF-9D71-493BA6CC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A7C9-29B0-4C6C-9E9C-DF766611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A740E-B2F1-432A-99DF-AE470528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A3FD-ADF8-4A22-A6BE-46830632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FCAA-1FE4-46FA-B6DB-C82542F63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79F48-8FD3-43C9-B142-561284D59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B600A-351F-4C4A-9AE1-3B88BFAF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90199-6E55-4897-B3EA-E891D44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64E2F-778F-462D-AA90-7F26B942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0EEC-236E-4DC2-84B8-26AADA9C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8BD4D-837E-47D4-A89E-754682A8E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F2CEE-CE43-4F29-B348-7F18966BC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86F8F-F791-4510-B6B7-C73891C1B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7E5F4-09AF-43D5-9530-FE6FA4F3C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F2BC6-89F5-47C4-BEE5-D9AF3B1B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194FF-E3D3-43CD-A315-8C7A3CEF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E1678-EB4A-46D3-823F-E4574672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B75C-8CFC-480A-9DE0-8B54C74F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3CA9C-4D4E-4391-A8D0-B278E5DE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EC182-5913-4F31-9FB0-FB8D524A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3B9F-7C26-4604-BFF4-C68939F6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32CC4-3262-4DD0-BB1C-53B54935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9ED6A-3648-4483-983C-ECC6209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8448E-E9CA-4EEE-B1E2-50602E5B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1E28-7EEF-4205-B1A9-55683736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7081-4AC8-4BA8-8204-CD807077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0362C-E663-40A4-8968-A31A0C122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E5BC5-771D-45D5-8108-5B7979A4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13E99-8E2C-4905-AC28-9F951ADF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0619A-5321-4E90-AB1E-9112F2BC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6932-26FE-42B3-B94A-39F872C9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EA85D-86E8-4E08-86EB-F277B7F0D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42A20-76E7-48E4-9C14-489BC5705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4626-0A95-44C8-925C-E3E9E008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D522A-6E5D-449C-8BED-15904606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F1AC0-36FC-45DD-8541-B9547059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2E0A3-C2EB-4498-888C-89D7AFAC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F7CC1-CF4E-4057-AD6A-6E43C1D9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DE70-E284-423B-8E2A-15F665B01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054-EB40-4E0F-A73A-DD0E54C6748B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A53FE-FEAD-4599-B92D-D1601A16A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A1140-D9AF-40F8-8905-F311D2621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4FC5-144B-4091-88AC-B70A48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079C6-47A6-46CA-8486-14F822A6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681" y="2692225"/>
            <a:ext cx="7239000" cy="10366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97ED-9799-4120-B47B-BD87A3D1D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7988" y="3728863"/>
            <a:ext cx="6781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LÝ HÀNH VI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 HỌC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861ED2-6017-4F10-94BE-20989DFA3D02}"/>
              </a:ext>
            </a:extLst>
          </p:cNvPr>
          <p:cNvSpPr txBox="1">
            <a:spLocks/>
          </p:cNvSpPr>
          <p:nvPr/>
        </p:nvSpPr>
        <p:spPr>
          <a:xfrm>
            <a:off x="2450306" y="847163"/>
            <a:ext cx="6978324" cy="465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ĐẠI HỌC KHOA HỌC 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 VÀ NHÂN VĂN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GIÁO DỤC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6D6C2-F8E4-41B4-AE96-6170C243E34C}"/>
              </a:ext>
            </a:extLst>
          </p:cNvPr>
          <p:cNvSpPr txBox="1"/>
          <p:nvPr/>
        </p:nvSpPr>
        <p:spPr>
          <a:xfrm>
            <a:off x="3789130" y="5319616"/>
            <a:ext cx="636718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TP. Hồ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3410D0-BE54-460B-A920-A7C4F9569A87}"/>
              </a:ext>
            </a:extLst>
          </p:cNvPr>
          <p:cNvSpPr/>
          <p:nvPr/>
        </p:nvSpPr>
        <p:spPr>
          <a:xfrm>
            <a:off x="0" y="6334393"/>
            <a:ext cx="12192000" cy="259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98D0-D91B-4BA7-AEE2-FF4DDFE4B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3" y="98431"/>
            <a:ext cx="1192486" cy="7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40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2773" cy="421673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(allocated time):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(transition time):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1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2773" cy="421673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9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2773" cy="421673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9C7B2-BA19-4D47-A021-FBE75B09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45" y="2671543"/>
            <a:ext cx="4372826" cy="3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1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2773" cy="421673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off-task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2773" cy="421673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437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57C6-D844-4CAE-A887-29002785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Jones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“off-task”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182DA-2E67-4B2A-901E-BE231EFD6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“off-task”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“off-task”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2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DF9C0-0335-4E12-8853-30213407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620" y="3873081"/>
            <a:ext cx="235935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0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ĐỪNG DÙNG NHỮNG LỜI LẼ CHẾ NHẠO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4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4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on-task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off-task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0839-6AB6-418F-A7A5-828FBFB58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LÝ HÀNH VI NG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BC8AA-D659-4BEC-8014-7277EBE65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Michelle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J.McCollin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Slippery Rock University of PA, USA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0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41" y="2435327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33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32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19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97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96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2239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41" y="2435327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7840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63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AA47-49D8-41E1-8814-74FC6494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4333-0D72-4A49-A36C-046D4914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94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(off-task)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off-task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off-task.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017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(off-task)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ĐỪNG SỬ DỤNG NHỮNG HÌNH PHẠT THỂ XÁC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242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(off-task)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9713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(off-task)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2996977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796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208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Sử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…..?”</a:t>
            </a: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25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61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067941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06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MỖI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7705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04641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60436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13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536" y="192803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6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DD47-EF66-4954-8C4A-65A0E73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Than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536" y="192803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84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EB5973F-9DD6-4730-A629-C728B442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88" y="148181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PHẢN ỨNG CÓ THỂ THỰC HIỆN: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46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9E1-5DBD-4295-9A26-DD8DC386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41" y="2435327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84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EB5973F-9DD6-4730-A629-C728B442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88" y="148181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tin).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44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EB5973F-9DD6-4730-A629-C728B442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88" y="148181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Internet/Email. 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(FERPA)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96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EB5973F-9DD6-4730-A629-C728B442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B6D-1466-4874-BF62-A2A4BC5A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88" y="1481810"/>
            <a:ext cx="10515600" cy="435133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0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5" y="2586405"/>
            <a:ext cx="9627413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03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“off-task”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“on-task”,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(off-task)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(on-task).</a:t>
            </a:r>
          </a:p>
        </p:txBody>
      </p:sp>
    </p:spTree>
    <p:extLst>
      <p:ext uri="{BB962C8B-B14F-4D97-AF65-F5344CB8AC3E}">
        <p14:creationId xmlns:p14="http://schemas.microsoft.com/office/powerpoint/2010/main" val="87595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6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451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4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F942-D0D7-47F3-B1BA-0C973EE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025B-6403-4C4F-92FE-69CDBBF6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4747" cy="421673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D8A69-F1FA-4B4C-BFDD-C5F821BB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947" y="1423220"/>
            <a:ext cx="2993395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4007</Words>
  <Application>Microsoft Office PowerPoint</Application>
  <PresentationFormat>Widescreen</PresentationFormat>
  <Paragraphs>273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Office Theme</vt:lpstr>
      <vt:lpstr>CHUYÊN ĐỀ</vt:lpstr>
      <vt:lpstr>QUẢN LÝ HÀNH VI NGƯỜI HỌC</vt:lpstr>
      <vt:lpstr>Thế nào là quản lý hành vi hiệu quả?</vt:lpstr>
      <vt:lpstr>…. nó khác nhau đối với MỖI NGƯỜI!</vt:lpstr>
      <vt:lpstr>Vì sao quản lý lớp học lại quan trọng?</vt:lpstr>
      <vt:lpstr>Những nguyên tắc thành công trong việc quản lý lớp học</vt:lpstr>
      <vt:lpstr>Những kỹ thuật để điều khiển  lớp học hiệu quả</vt:lpstr>
      <vt:lpstr>Những kỹ thuật để điều khiển  lớp học hiệu quả</vt:lpstr>
      <vt:lpstr>Những kỹ thuật để  điều khiển lớp học hiệu quả</vt:lpstr>
      <vt:lpstr>Thời gian chuyển tiếp và thời gian chỉ định</vt:lpstr>
      <vt:lpstr>Thời gian chuyển tiếp và thời gian chỉ định</vt:lpstr>
      <vt:lpstr>Sự bao quát</vt:lpstr>
      <vt:lpstr>Một giáo viên có khả năng bao quát nếu:</vt:lpstr>
      <vt:lpstr>Sự bao quát (tiếp theo)</vt:lpstr>
      <vt:lpstr>Nghiên cứu của Jones về những hành vi “off-task”</vt:lpstr>
      <vt:lpstr>Sự gần gũi và ngôn ngữ cơ thể</vt:lpstr>
      <vt:lpstr>Hợp tác thông qua giao tiếp</vt:lpstr>
      <vt:lpstr>Các quy tắc để điều khiển lớp học</vt:lpstr>
      <vt:lpstr>Các quy tắc cần thiết để điều khiển lớp học</vt:lpstr>
      <vt:lpstr>Hình thành bầu không khí “mang tính doanh nghiệp”</vt:lpstr>
      <vt:lpstr>Một bầu không khí mang tính doanh nghiệp</vt:lpstr>
      <vt:lpstr>5 bước</vt:lpstr>
      <vt:lpstr>Bắt đầu năm học mới</vt:lpstr>
      <vt:lpstr>Bộ nguyên tắc công khai</vt:lpstr>
      <vt:lpstr>Các thành phần của một bộ nguyên tắc công khai</vt:lpstr>
      <vt:lpstr>Sự sắp xếp trong phòng học/phòng lab</vt:lpstr>
      <vt:lpstr>Xử lý những hành vi không phù hợp</vt:lpstr>
      <vt:lpstr>Các chức năng của hành vi</vt:lpstr>
      <vt:lpstr>Các chức năng của hành vi</vt:lpstr>
      <vt:lpstr>Xử lý các hành vi mất tập trung (off-task)</vt:lpstr>
      <vt:lpstr>Xử lý các hành vi mất tập trung (off-task)</vt:lpstr>
      <vt:lpstr>Điều chỉnh các mẫu hình hành vi mất tập trung (off-task)</vt:lpstr>
      <vt:lpstr>Điều chỉnh các mẫu hình hành vi mất tập trung (off-task)</vt:lpstr>
      <vt:lpstr>Hành vi tìm kiếm sự chú ý</vt:lpstr>
      <vt:lpstr>Hành vi tìm kiếm quyền lực</vt:lpstr>
      <vt:lpstr>Hành vi: Nói vòng vo, không tập trung vào chủ đề. Sử dụng các ví dụ hoặc những so sánh không liên quan.</vt:lpstr>
      <vt:lpstr>Hành vi: Ngại ngùng hoặc im lặng – ít tham gia</vt:lpstr>
      <vt:lpstr>Hành vi: Nói nhiều – biết hết mọi thứ, thích thao túng, thích than thở</vt:lpstr>
      <vt:lpstr>Hành vi: “Xạ thủ” – cố gắng để hạ thấp bạn và làm bạn mắc sai lầm</vt:lpstr>
      <vt:lpstr>Hành vi: Chất vấn/ Tranh cãi – không đồng ý với tất cả những gì bạn nói; công kích cá nhân</vt:lpstr>
      <vt:lpstr>Hành vi: “Giữ chỗ” – Mắc kẹt với suy nghĩ của riêng mình và làm ảnh hưởng đến những người học khác</vt:lpstr>
      <vt:lpstr>Hành vi: Thù địch thái quá/chống cự - giận dữ, hiếu chiến có hành vi hiếu chiến</vt:lpstr>
      <vt:lpstr>Hành vi: Thù địch thái quá/chống cự - giận dữ, hiếu chiến có hành vi hiếu chiến</vt:lpstr>
      <vt:lpstr>Hành vi: Than phiền– có thể than phiền một cách chính đáng</vt:lpstr>
      <vt:lpstr>Hành vi: Những cuộc trò chuyện bên lề - có thể liên quan đến chủ đề hoặc việc cá nhân. Làm gián đoạn bạn và các thành viên khác.</vt:lpstr>
      <vt:lpstr>Quy định của trường học Làm thế nào để tránh khỏi rắc rối?</vt:lpstr>
      <vt:lpstr>Hãy làm quen với quy định của trường học ngay từ lúc đầu</vt:lpstr>
      <vt:lpstr>Những quy định mà bạn cần quan tâm khi là giáo viên</vt:lpstr>
      <vt:lpstr>Nếu bạn hướng dẫn một nhóm người học: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 LÝ HÀNH VI CỦA TRẺ EM KHUYẾT TẬT</dc:title>
  <dc:creator>Hồng Linh Hồ</dc:creator>
  <cp:lastModifiedBy>Hồng Linh Hồ</cp:lastModifiedBy>
  <cp:revision>41</cp:revision>
  <dcterms:created xsi:type="dcterms:W3CDTF">2018-04-10T07:16:20Z</dcterms:created>
  <dcterms:modified xsi:type="dcterms:W3CDTF">2018-05-01T13:52:57Z</dcterms:modified>
</cp:coreProperties>
</file>