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9" r:id="rId4"/>
    <p:sldId id="257" r:id="rId5"/>
    <p:sldId id="261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AA0F-F158-4415-85D7-FE451F38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337BA-8CF8-43BF-A1F9-306C58C6B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A3CC6-0E83-4CEE-B15B-06F51FF74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2D298-CFE0-4D75-BCC8-DA913A1A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80E0-7DAE-4522-A534-F457BBCB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64CF-7719-4884-A5B8-D7A6B915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91DBF-D4CF-4FBA-8EAD-2864CB436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B73EF-68A5-488A-B32D-3A468135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6F48-00A5-427E-A00D-398DFC39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65889-DD0D-41FC-A645-37AFFEB8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1BACA-B998-4D53-BB6E-E16754482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2D9D8-675E-4698-BBB3-2F082789E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A058-D1D7-4256-AA77-BE5A48B4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6C1AA-EE80-4E54-A6C7-43E0CBEE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DD6A-24CA-47BE-9250-C0D8782F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8653-667D-49BD-8970-E906C3EE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533A-1C41-4EBA-AECC-CEF28B1EB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4688A-9342-4EF7-AE6F-9DF5F0E2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959F8-D81A-41A4-8D54-FBA29362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7BE3-AB4E-47BB-B7A6-8D60E982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9904-FC46-4BE5-A511-1BC4FF28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167B7-0540-45EB-A560-88C14AE0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08E6-6842-4003-BC02-93F656DF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A71F5-B3C9-44E8-8FF4-41A5CC07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27B19-5EEC-4996-9EFD-6A492039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923D-3718-45DB-8C70-9FDD3261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4CBB-B510-4E76-BDC6-2CCF809FC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C7852-7D22-4DDF-B419-D6913A51A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BDE3D-7534-4EAF-93E5-92A4E89B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10DA7-1182-4352-B661-7B3F697A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B4B05-8CB9-4E4E-A19D-712722A3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5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0F6D-3FE3-418F-AF8D-AB36DDA5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967CB-8D70-4724-B7F3-272AC38C2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EE588-2FE8-450A-B12B-57D129F2F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69866-6821-42A7-91CF-49AF63E10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6C25-3A53-4067-A47D-C2658BED1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6C717-6C5C-4CEC-82FB-4D6E99D4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40EBC-8F0B-48C3-A83F-AECFDE85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53380-185B-4DEB-9576-1B3ED2E3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8E5C-BF69-4D35-BE34-6B3C51E6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0E5C5-155E-4062-88C4-1DF82EAC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B2F7E-C992-4547-AC8B-7B0068FB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C729E-D14F-4C76-A8E2-0F69E1F6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6BB3E-0F48-450E-AE76-F61F2053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EA0E6-69CD-4993-9F42-7CA75520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1C44C-3C9C-4A8D-BB32-D79F2D62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E2B5-44D4-48B4-920C-06E02D8F9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5136C-FE5E-407B-A6C4-599F9AD8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F4B70-BFB4-45A0-B936-C078740A8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CFE4D-1397-4AA8-8051-C36E2AE5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42F6B-0FE3-443C-B235-03DE0424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8D96C-95D3-42B6-A5D9-CBE36E87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0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3A12-E1BF-498E-8312-8517170B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A42CD-9974-42E0-AEA8-D63DEF030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786F4-6D6B-4DF0-827D-FE744D8D2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43953-84F3-4222-95E0-51CA42A8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6A7CD-C9D3-44E0-8218-C9B5E222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42D8E-1AA1-4735-8E36-0AC9DFDD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C2A40-18BD-44DC-997C-5C14CC3A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ABE34-532C-4F3D-A101-0E9AED6D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9558-01A1-4503-B614-4E0FB0AA8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8B94-3413-4B1B-8D96-3A13B052886E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EAD6-B36C-4FC0-9048-73145123D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15A78-BA5E-4156-A886-372A23BFD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B4CFB-B367-423D-95B7-334C0238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A0E96D49-C376-4359-87E0-049B8396D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501">
            <a:extLst>
              <a:ext uri="{FF2B5EF4-FFF2-40B4-BE49-F238E27FC236}">
                <a16:creationId xmlns:a16="http://schemas.microsoft.com/office/drawing/2014/main" id="{294CF947-8CBB-49D7-860C-C3187187A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MG_2867">
            <a:extLst>
              <a:ext uri="{FF2B5EF4-FFF2-40B4-BE49-F238E27FC236}">
                <a16:creationId xmlns:a16="http://schemas.microsoft.com/office/drawing/2014/main" id="{45890284-CB3C-4AC2-A6D3-70C25E8792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MG_2864">
            <a:extLst>
              <a:ext uri="{FF2B5EF4-FFF2-40B4-BE49-F238E27FC236}">
                <a16:creationId xmlns:a16="http://schemas.microsoft.com/office/drawing/2014/main" id="{03D49150-2696-43F5-A149-1090FFCB9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141 2">
            <a:extLst>
              <a:ext uri="{FF2B5EF4-FFF2-40B4-BE49-F238E27FC236}">
                <a16:creationId xmlns:a16="http://schemas.microsoft.com/office/drawing/2014/main" id="{52731AB2-F870-48A7-8D63-07DA5ACA4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6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Nguyen</dc:creator>
  <cp:lastModifiedBy>Dung Nguyen</cp:lastModifiedBy>
  <cp:revision>1</cp:revision>
  <dcterms:created xsi:type="dcterms:W3CDTF">2019-01-14T14:17:59Z</dcterms:created>
  <dcterms:modified xsi:type="dcterms:W3CDTF">2019-01-14T14:28:46Z</dcterms:modified>
</cp:coreProperties>
</file>