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94C2-8843-482B-A22D-8197A31DD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B9E146-C4BE-4E50-B98D-2ED1D7EEC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8859C-EA1E-4EBA-B748-0E3EBDEE4401}"/>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DB03CE25-42C4-420D-9DEB-B55FC98FD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AA3FB-2CCC-4DDE-AFD4-92CED039AB43}"/>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293912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A2E9-CFD5-41E6-9542-C3E573329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5AF1BC-76F8-485D-9090-37EF84AD24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F645F-ECB4-41E5-86A9-F4C2D2D7F677}"/>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EC8091C7-D25F-4E49-AD09-719860D42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34A42-466C-4F26-95CB-B402011E09DC}"/>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241990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0547D-143B-4831-94CD-1AF4E3500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00222-A677-4339-B0EF-DAF6347CA5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848EF-75F1-494F-919F-08D0FC936508}"/>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812AC874-4CC3-433E-9CC0-4C1353AA6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AD1D0-A3EB-4C99-912E-7FEDE611F88C}"/>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116591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4F33-EE5C-45B9-9B2A-91437C0B8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9FE81-FC57-4600-B563-E30D044629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024FB-58A3-4103-A483-E9E5A1C5E0CC}"/>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024CDDD2-BC11-4B72-8321-2D8612EA3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29622-29D7-42D8-A46F-21AEC0F36172}"/>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395186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5B2D-7018-441D-9549-41A472757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F1F9C-6D7D-4E0C-840A-CCC809A59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D11575-7D30-4B58-86EA-7309D0CD321F}"/>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A62E4DA6-B055-424B-BA09-F3077E0A8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4E9A-FEBE-45D7-9162-4438587FB1E5}"/>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416929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EB7E-BDC0-44FD-85B7-38A567C88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43C5D-661A-4DC3-8DCF-0474763800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5A920-A53D-489F-8AEC-FCA8AEE695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D3885-E070-4D94-B74E-4F3A56A65B34}"/>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6" name="Footer Placeholder 5">
            <a:extLst>
              <a:ext uri="{FF2B5EF4-FFF2-40B4-BE49-F238E27FC236}">
                <a16:creationId xmlns:a16="http://schemas.microsoft.com/office/drawing/2014/main" id="{F305C369-91C3-4273-80C0-FF41326B7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3F55F-C126-48C9-B333-6C111F84627E}"/>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128601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06D4-2BFD-4CCF-A402-0A124D18E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ABCDE-AAF6-4B6B-8243-65CC1C4C6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E63E18-C9F3-41FB-98D6-B925616B07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C804D-BE44-42A5-BFA6-EBD607F56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FB370F-1E8B-471A-B686-3A1BB70731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3A346-5ED1-4DAD-906E-69FF30EF1675}"/>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8" name="Footer Placeholder 7">
            <a:extLst>
              <a:ext uri="{FF2B5EF4-FFF2-40B4-BE49-F238E27FC236}">
                <a16:creationId xmlns:a16="http://schemas.microsoft.com/office/drawing/2014/main" id="{3666016D-E38A-4FB3-8233-06FEA208D2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E8EAA-A42C-499B-985B-DE58ADB54466}"/>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31119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1AF-1905-4B93-816F-0133767E66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0EA8C-2B9A-4AAC-8ADB-8285CC51F06E}"/>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4" name="Footer Placeholder 3">
            <a:extLst>
              <a:ext uri="{FF2B5EF4-FFF2-40B4-BE49-F238E27FC236}">
                <a16:creationId xmlns:a16="http://schemas.microsoft.com/office/drawing/2014/main" id="{B1D5543C-345D-4486-9AFD-6FC3711D3F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3F4828-2CF3-4C34-86E0-BFEC5100A701}"/>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121833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07DD4-6282-4880-9391-CABD92408630}"/>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3" name="Footer Placeholder 2">
            <a:extLst>
              <a:ext uri="{FF2B5EF4-FFF2-40B4-BE49-F238E27FC236}">
                <a16:creationId xmlns:a16="http://schemas.microsoft.com/office/drawing/2014/main" id="{58BDD76F-F723-47DA-9A53-BCE5E2293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52AEA-CEB3-4C26-8593-042DA9AD4920}"/>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345193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E408-94AE-432A-9536-B20AF506B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3A72C2-C986-4524-A484-13A56AE68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98DE1-B612-44C8-961D-402EF944E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3C515C-124C-4657-9C13-3BEB52D4AE5A}"/>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6" name="Footer Placeholder 5">
            <a:extLst>
              <a:ext uri="{FF2B5EF4-FFF2-40B4-BE49-F238E27FC236}">
                <a16:creationId xmlns:a16="http://schemas.microsoft.com/office/drawing/2014/main" id="{9F94CA70-45FD-4C1A-8B8B-1847CCF5C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859AF-0397-49F2-88A5-B03426FC2C28}"/>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237601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0CD6-FAB7-48EF-A7D0-383228037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C2D04-92CA-4DE5-8C2C-F9668B0D1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9646C-840F-4D3F-8E8A-51A5257AC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C9810F-3456-45E5-9A1E-3BB5F5F147C4}"/>
              </a:ext>
            </a:extLst>
          </p:cNvPr>
          <p:cNvSpPr>
            <a:spLocks noGrp="1"/>
          </p:cNvSpPr>
          <p:nvPr>
            <p:ph type="dt" sz="half" idx="10"/>
          </p:nvPr>
        </p:nvSpPr>
        <p:spPr/>
        <p:txBody>
          <a:bodyPr/>
          <a:lstStyle/>
          <a:p>
            <a:fld id="{222C71F9-E2F6-4894-B1FB-60878C32ACD8}" type="datetimeFigureOut">
              <a:rPr lang="en-US" smtClean="0"/>
              <a:t>02-May-18</a:t>
            </a:fld>
            <a:endParaRPr lang="en-US"/>
          </a:p>
        </p:txBody>
      </p:sp>
      <p:sp>
        <p:nvSpPr>
          <p:cNvPr id="6" name="Footer Placeholder 5">
            <a:extLst>
              <a:ext uri="{FF2B5EF4-FFF2-40B4-BE49-F238E27FC236}">
                <a16:creationId xmlns:a16="http://schemas.microsoft.com/office/drawing/2014/main" id="{E04B1C87-3EB5-4E3B-B9BB-B1B1A238E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73A9D-7C6D-4F5A-9A34-23AAE7FF9F30}"/>
              </a:ext>
            </a:extLst>
          </p:cNvPr>
          <p:cNvSpPr>
            <a:spLocks noGrp="1"/>
          </p:cNvSpPr>
          <p:nvPr>
            <p:ph type="sldNum" sz="quarter" idx="12"/>
          </p:nvPr>
        </p:nvSpPr>
        <p:spPr/>
        <p:txBody>
          <a:bodyPr/>
          <a:lstStyle/>
          <a:p>
            <a:fld id="{7DC21293-AAB9-49A9-838A-FAB94D40AE5D}" type="slidenum">
              <a:rPr lang="en-US" smtClean="0"/>
              <a:t>‹#›</a:t>
            </a:fld>
            <a:endParaRPr lang="en-US"/>
          </a:p>
        </p:txBody>
      </p:sp>
    </p:spTree>
    <p:extLst>
      <p:ext uri="{BB962C8B-B14F-4D97-AF65-F5344CB8AC3E}">
        <p14:creationId xmlns:p14="http://schemas.microsoft.com/office/powerpoint/2010/main" val="329196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673F-DDC4-4454-9745-92A1CE41E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3B057-BE73-411A-91F8-76CC13E4F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3927-595A-4BD5-AAEE-67D429000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71F9-E2F6-4894-B1FB-60878C32ACD8}" type="datetimeFigureOut">
              <a:rPr lang="en-US" smtClean="0"/>
              <a:t>02-May-18</a:t>
            </a:fld>
            <a:endParaRPr lang="en-US"/>
          </a:p>
        </p:txBody>
      </p:sp>
      <p:sp>
        <p:nvSpPr>
          <p:cNvPr id="5" name="Footer Placeholder 4">
            <a:extLst>
              <a:ext uri="{FF2B5EF4-FFF2-40B4-BE49-F238E27FC236}">
                <a16:creationId xmlns:a16="http://schemas.microsoft.com/office/drawing/2014/main" id="{A725808D-D696-4A74-89FD-88BFD1CFF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0F6CB-BD7E-465F-87DE-75EF1BFCB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1293-AAB9-49A9-838A-FAB94D40AE5D}" type="slidenum">
              <a:rPr lang="en-US" smtClean="0"/>
              <a:t>‹#›</a:t>
            </a:fld>
            <a:endParaRPr lang="en-US"/>
          </a:p>
        </p:txBody>
      </p:sp>
    </p:spTree>
    <p:extLst>
      <p:ext uri="{BB962C8B-B14F-4D97-AF65-F5344CB8AC3E}">
        <p14:creationId xmlns:p14="http://schemas.microsoft.com/office/powerpoint/2010/main" val="154002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9725-39D8-42BC-8BFF-DD539776D1D4}"/>
              </a:ext>
            </a:extLst>
          </p:cNvPr>
          <p:cNvSpPr>
            <a:spLocks noGrp="1"/>
          </p:cNvSpPr>
          <p:nvPr>
            <p:ph type="ctrTitle"/>
          </p:nvPr>
        </p:nvSpPr>
        <p:spPr/>
        <p:txBody>
          <a:bodyPr>
            <a:normAutofit fontScale="90000"/>
          </a:bodyPr>
          <a:lstStyle/>
          <a:p>
            <a:r>
              <a:rPr lang="en-US" b="1" dirty="0" err="1">
                <a:latin typeface="+mn-lt"/>
                <a:cs typeface="Times New Roman" panose="02020603050405020304" pitchFamily="18" charset="0"/>
              </a:rPr>
              <a:t>Học</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tập</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bằng</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tình</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huống</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và</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học</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tập</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theo</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nhóm</a:t>
            </a:r>
            <a:r>
              <a:rPr lang="en-US" b="1" dirty="0">
                <a:latin typeface="+mn-lt"/>
                <a:cs typeface="Times New Roman" panose="02020603050405020304" pitchFamily="18" charset="0"/>
              </a:rPr>
              <a:t> </a:t>
            </a:r>
            <a:br>
              <a:rPr lang="en-US" b="1" dirty="0">
                <a:latin typeface="+mn-lt"/>
                <a:cs typeface="Times New Roman" panose="02020603050405020304" pitchFamily="18" charset="0"/>
              </a:rPr>
            </a:br>
            <a:r>
              <a:rPr lang="en-US" b="1" dirty="0" err="1">
                <a:latin typeface="+mn-lt"/>
                <a:cs typeface="Times New Roman" panose="02020603050405020304" pitchFamily="18" charset="0"/>
              </a:rPr>
              <a:t>trong</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giảng</a:t>
            </a:r>
            <a:r>
              <a:rPr lang="en-US" b="1" dirty="0">
                <a:latin typeface="+mn-lt"/>
                <a:cs typeface="Times New Roman" panose="02020603050405020304" pitchFamily="18" charset="0"/>
              </a:rPr>
              <a:t> </a:t>
            </a:r>
            <a:r>
              <a:rPr lang="en-US" b="1" dirty="0" err="1">
                <a:latin typeface="+mn-lt"/>
                <a:cs typeface="Times New Roman" panose="02020603050405020304" pitchFamily="18" charset="0"/>
              </a:rPr>
              <a:t>dạy</a:t>
            </a:r>
            <a:r>
              <a:rPr lang="en-US" b="1" dirty="0">
                <a:latin typeface="+mn-lt"/>
                <a:cs typeface="Times New Roman" panose="02020603050405020304" pitchFamily="18" charset="0"/>
              </a:rPr>
              <a:t> </a:t>
            </a:r>
          </a:p>
        </p:txBody>
      </p:sp>
      <p:sp>
        <p:nvSpPr>
          <p:cNvPr id="3" name="Subtitle 2">
            <a:extLst>
              <a:ext uri="{FF2B5EF4-FFF2-40B4-BE49-F238E27FC236}">
                <a16:creationId xmlns:a16="http://schemas.microsoft.com/office/drawing/2014/main" id="{BFFCEF38-A9C5-43B8-BE65-C46D666D3A2E}"/>
              </a:ext>
            </a:extLst>
          </p:cNvPr>
          <p:cNvSpPr>
            <a:spLocks noGrp="1"/>
          </p:cNvSpPr>
          <p:nvPr>
            <p:ph type="subTitle" idx="1"/>
          </p:nvPr>
        </p:nvSpPr>
        <p:spPr/>
        <p:txBody>
          <a:bodyPr>
            <a:normAutofit/>
          </a:bodyPr>
          <a:lstStyle/>
          <a:p>
            <a:r>
              <a:rPr lang="en-US" dirty="0">
                <a:latin typeface="+mj-lt"/>
                <a:cs typeface="Times New Roman" panose="02020603050405020304" pitchFamily="18" charset="0"/>
              </a:rPr>
              <a:t>Dr. Michelle </a:t>
            </a:r>
            <a:r>
              <a:rPr lang="en-US" dirty="0" err="1">
                <a:latin typeface="+mj-lt"/>
                <a:cs typeface="Times New Roman" panose="02020603050405020304" pitchFamily="18" charset="0"/>
              </a:rPr>
              <a:t>J.McCollin</a:t>
            </a:r>
            <a:endParaRPr lang="en-US" dirty="0">
              <a:latin typeface="+mj-lt"/>
              <a:cs typeface="Times New Roman" panose="02020603050405020304" pitchFamily="18" charset="0"/>
            </a:endParaRPr>
          </a:p>
          <a:p>
            <a:r>
              <a:rPr lang="en-US" dirty="0">
                <a:latin typeface="+mj-lt"/>
                <a:cs typeface="Times New Roman" panose="02020603050405020304" pitchFamily="18" charset="0"/>
              </a:rPr>
              <a:t>Associate Professor </a:t>
            </a:r>
          </a:p>
          <a:p>
            <a:r>
              <a:rPr lang="en-US" dirty="0">
                <a:latin typeface="+mj-lt"/>
                <a:cs typeface="Times New Roman" panose="02020603050405020304" pitchFamily="18" charset="0"/>
              </a:rPr>
              <a:t>Slippery Rock University of PA, USA</a:t>
            </a:r>
          </a:p>
          <a:p>
            <a:endParaRPr lang="en-US" dirty="0">
              <a:latin typeface="+mj-lt"/>
            </a:endParaRPr>
          </a:p>
        </p:txBody>
      </p:sp>
    </p:spTree>
    <p:extLst>
      <p:ext uri="{BB962C8B-B14F-4D97-AF65-F5344CB8AC3E}">
        <p14:creationId xmlns:p14="http://schemas.microsoft.com/office/powerpoint/2010/main" val="191616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90BA-D188-4936-B6E7-A8248F5FB827}"/>
              </a:ext>
            </a:extLst>
          </p:cNvPr>
          <p:cNvSpPr>
            <a:spLocks noGrp="1"/>
          </p:cNvSpPr>
          <p:nvPr>
            <p:ph type="title"/>
          </p:nvPr>
        </p:nvSpPr>
        <p:spPr/>
        <p:txBody>
          <a:bodyPr/>
          <a:lstStyle/>
          <a:p>
            <a:r>
              <a:rPr lang="en-US" b="1" dirty="0" err="1"/>
              <a:t>Những</a:t>
            </a:r>
            <a:r>
              <a:rPr lang="en-US" b="1" dirty="0"/>
              <a:t> </a:t>
            </a:r>
            <a:r>
              <a:rPr lang="en-US" b="1" dirty="0" err="1"/>
              <a:t>loại</a:t>
            </a:r>
            <a:r>
              <a:rPr lang="en-US" b="1" dirty="0"/>
              <a:t> </a:t>
            </a:r>
            <a:r>
              <a:rPr lang="en-US" b="1" dirty="0" err="1"/>
              <a:t>tình</a:t>
            </a:r>
            <a:r>
              <a:rPr lang="en-US" b="1" dirty="0"/>
              <a:t> </a:t>
            </a:r>
            <a:r>
              <a:rPr lang="en-US" b="1" dirty="0" err="1"/>
              <a:t>huống</a:t>
            </a:r>
            <a:r>
              <a:rPr lang="en-US" b="1" dirty="0"/>
              <a:t> </a:t>
            </a:r>
            <a:r>
              <a:rPr lang="en-US" b="1" dirty="0" err="1"/>
              <a:t>trong</a:t>
            </a:r>
            <a:r>
              <a:rPr lang="en-US" b="1" dirty="0"/>
              <a:t> </a:t>
            </a:r>
            <a:r>
              <a:rPr lang="en-US" b="1" dirty="0" err="1"/>
              <a:t>học</a:t>
            </a:r>
            <a:r>
              <a:rPr lang="en-US" b="1" dirty="0"/>
              <a:t> </a:t>
            </a:r>
            <a:r>
              <a:rPr lang="en-US" b="1" dirty="0" err="1"/>
              <a:t>tập</a:t>
            </a:r>
            <a:endParaRPr lang="en-US" b="1" dirty="0"/>
          </a:p>
        </p:txBody>
      </p:sp>
      <p:sp>
        <p:nvSpPr>
          <p:cNvPr id="3" name="Content Placeholder 2">
            <a:extLst>
              <a:ext uri="{FF2B5EF4-FFF2-40B4-BE49-F238E27FC236}">
                <a16:creationId xmlns:a16="http://schemas.microsoft.com/office/drawing/2014/main" id="{9FA135EF-655A-4ECC-AFD6-46659657DA46}"/>
              </a:ext>
            </a:extLst>
          </p:cNvPr>
          <p:cNvSpPr>
            <a:spLocks noGrp="1"/>
          </p:cNvSpPr>
          <p:nvPr>
            <p:ph idx="1"/>
          </p:nvPr>
        </p:nvSpPr>
        <p:spPr/>
        <p:txBody>
          <a:bodyPr>
            <a:normAutofit fontScale="77500" lnSpcReduction="20000"/>
          </a:bodyPr>
          <a:lstStyle/>
          <a:p>
            <a:r>
              <a:rPr lang="en-US" dirty="0" err="1"/>
              <a:t>Các</a:t>
            </a:r>
            <a:r>
              <a:rPr lang="en-US" dirty="0"/>
              <a:t> </a:t>
            </a:r>
            <a:r>
              <a:rPr lang="en-US" dirty="0" err="1"/>
              <a:t>tình</a:t>
            </a:r>
            <a:r>
              <a:rPr lang="en-US" dirty="0"/>
              <a:t> </a:t>
            </a:r>
            <a:r>
              <a:rPr lang="en-US" dirty="0" err="1"/>
              <a:t>huống</a:t>
            </a:r>
            <a:r>
              <a:rPr lang="en-US" dirty="0"/>
              <a:t> </a:t>
            </a:r>
            <a:r>
              <a:rPr lang="en-US" dirty="0" err="1"/>
              <a:t>điển</a:t>
            </a:r>
            <a:r>
              <a:rPr lang="en-US" dirty="0"/>
              <a:t> </a:t>
            </a:r>
            <a:r>
              <a:rPr lang="en-US" dirty="0" err="1"/>
              <a:t>hình</a:t>
            </a:r>
            <a:endParaRPr lang="en-US" dirty="0"/>
          </a:p>
          <a:p>
            <a:pPr marL="0" indent="0">
              <a:buNone/>
            </a:pPr>
            <a:r>
              <a:rPr lang="en-US" dirty="0"/>
              <a:t>	- </a:t>
            </a:r>
            <a:r>
              <a:rPr lang="en-US" dirty="0" err="1"/>
              <a:t>Ôn</a:t>
            </a:r>
            <a:r>
              <a:rPr lang="en-US" dirty="0"/>
              <a:t> </a:t>
            </a:r>
            <a:r>
              <a:rPr lang="en-US" dirty="0" err="1"/>
              <a:t>lại</a:t>
            </a:r>
            <a:r>
              <a:rPr lang="en-US" dirty="0"/>
              <a:t> </a:t>
            </a:r>
            <a:r>
              <a:rPr lang="en-US" dirty="0" err="1"/>
              <a:t>nội</a:t>
            </a:r>
            <a:r>
              <a:rPr lang="en-US" dirty="0"/>
              <a:t> dung </a:t>
            </a:r>
            <a:r>
              <a:rPr lang="en-US" dirty="0" err="1"/>
              <a:t>bài</a:t>
            </a:r>
            <a:r>
              <a:rPr lang="en-US" dirty="0"/>
              <a:t> </a:t>
            </a:r>
            <a:r>
              <a:rPr lang="en-US" dirty="0" err="1"/>
              <a:t>học</a:t>
            </a:r>
            <a:r>
              <a:rPr lang="en-US" dirty="0"/>
              <a:t> </a:t>
            </a:r>
            <a:r>
              <a:rPr lang="en-US" dirty="0" err="1"/>
              <a:t>bằng</a:t>
            </a:r>
            <a:r>
              <a:rPr lang="en-US" dirty="0"/>
              <a:t> </a:t>
            </a:r>
            <a:r>
              <a:rPr lang="en-US" dirty="0" err="1"/>
              <a:t>một</a:t>
            </a:r>
            <a:r>
              <a:rPr lang="en-US" dirty="0"/>
              <a:t> </a:t>
            </a:r>
            <a:r>
              <a:rPr lang="en-US" dirty="0" err="1"/>
              <a:t>câu</a:t>
            </a:r>
            <a:r>
              <a:rPr lang="en-US" dirty="0"/>
              <a:t> </a:t>
            </a:r>
            <a:r>
              <a:rPr lang="en-US" dirty="0" err="1"/>
              <a:t>chuyện</a:t>
            </a:r>
            <a:endParaRPr lang="en-US" dirty="0"/>
          </a:p>
          <a:p>
            <a:pPr marL="0" indent="0">
              <a:buNone/>
            </a:pPr>
            <a:r>
              <a:rPr lang="en-US" dirty="0"/>
              <a:t>	- Sử </a:t>
            </a:r>
            <a:r>
              <a:rPr lang="en-US" dirty="0" err="1"/>
              <a:t>dụng</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có</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chính</a:t>
            </a:r>
            <a:r>
              <a:rPr lang="en-US" dirty="0"/>
              <a:t> </a:t>
            </a:r>
            <a:r>
              <a:rPr lang="en-US" dirty="0" err="1"/>
              <a:t>xác</a:t>
            </a:r>
            <a:endParaRPr lang="en-US" dirty="0"/>
          </a:p>
          <a:p>
            <a:r>
              <a:rPr lang="en-US" dirty="0" err="1"/>
              <a:t>Các</a:t>
            </a:r>
            <a:r>
              <a:rPr lang="en-US" dirty="0"/>
              <a:t> </a:t>
            </a:r>
            <a:r>
              <a:rPr lang="en-US" dirty="0" err="1"/>
              <a:t>tình</a:t>
            </a:r>
            <a:r>
              <a:rPr lang="en-US" dirty="0"/>
              <a:t> </a:t>
            </a:r>
            <a:r>
              <a:rPr lang="en-US" dirty="0" err="1"/>
              <a:t>huống</a:t>
            </a:r>
            <a:r>
              <a:rPr lang="en-US" dirty="0"/>
              <a:t> (</a:t>
            </a:r>
            <a:r>
              <a:rPr lang="en-US" dirty="0" err="1"/>
              <a:t>vấn</a:t>
            </a:r>
            <a:r>
              <a:rPr lang="en-US" dirty="0"/>
              <a:t> </a:t>
            </a:r>
            <a:r>
              <a:rPr lang="en-US" dirty="0" err="1"/>
              <a:t>đề</a:t>
            </a:r>
            <a:r>
              <a:rPr lang="en-US" dirty="0"/>
              <a:t>) </a:t>
            </a:r>
            <a:r>
              <a:rPr lang="en-US" dirty="0" err="1"/>
              <a:t>để</a:t>
            </a:r>
            <a:r>
              <a:rPr lang="en-US" dirty="0"/>
              <a:t> </a:t>
            </a:r>
            <a:r>
              <a:rPr lang="en-US" dirty="0" err="1"/>
              <a:t>phân</a:t>
            </a:r>
            <a:r>
              <a:rPr lang="en-US" dirty="0"/>
              <a:t> </a:t>
            </a:r>
            <a:r>
              <a:rPr lang="en-US" dirty="0" err="1"/>
              <a:t>tích</a:t>
            </a:r>
            <a:endParaRPr lang="en-US" dirty="0"/>
          </a:p>
          <a:p>
            <a:pPr marL="0" indent="0">
              <a:buNone/>
            </a:pPr>
            <a:r>
              <a:rPr lang="en-US" dirty="0"/>
              <a:t>	- Ng</a:t>
            </a:r>
            <a:r>
              <a:rPr lang="vi-VN" dirty="0">
                <a:latin typeface="Calibri (Body)"/>
              </a:rPr>
              <a:t>ư</a:t>
            </a:r>
            <a:r>
              <a:rPr lang="en-US" dirty="0" err="1"/>
              <a:t>ời</a:t>
            </a:r>
            <a:r>
              <a:rPr lang="en-US" dirty="0"/>
              <a:t> </a:t>
            </a:r>
            <a:r>
              <a:rPr lang="en-US" dirty="0" err="1"/>
              <a:t>học</a:t>
            </a:r>
            <a:r>
              <a:rPr lang="en-US" dirty="0"/>
              <a:t> </a:t>
            </a:r>
            <a:r>
              <a:rPr lang="en-US" dirty="0" err="1"/>
              <a:t>phải</a:t>
            </a:r>
            <a:r>
              <a:rPr lang="en-US" dirty="0"/>
              <a:t> </a:t>
            </a:r>
            <a:r>
              <a:rPr lang="en-US" dirty="0" err="1"/>
              <a:t>phân</a:t>
            </a:r>
            <a:r>
              <a:rPr lang="en-US" dirty="0"/>
              <a:t> </a:t>
            </a:r>
            <a:r>
              <a:rPr lang="en-US" dirty="0" err="1"/>
              <a:t>tích</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hoặc</a:t>
            </a:r>
            <a:r>
              <a:rPr lang="en-US" dirty="0"/>
              <a:t> </a:t>
            </a:r>
            <a:r>
              <a:rPr lang="en-US" dirty="0" err="1"/>
              <a:t>các</a:t>
            </a:r>
            <a:r>
              <a:rPr lang="en-US" dirty="0"/>
              <a:t> </a:t>
            </a:r>
            <a:r>
              <a:rPr lang="en-US" dirty="0" err="1"/>
              <a:t>hoàn</a:t>
            </a:r>
            <a:r>
              <a:rPr lang="en-US" dirty="0"/>
              <a:t> </a:t>
            </a:r>
            <a:r>
              <a:rPr lang="en-US" dirty="0" err="1"/>
              <a:t>cảnh</a:t>
            </a:r>
            <a:r>
              <a:rPr lang="en-US" dirty="0"/>
              <a:t> </a:t>
            </a:r>
            <a:r>
              <a:rPr lang="en-US" dirty="0" err="1"/>
              <a:t>cho</a:t>
            </a:r>
            <a:r>
              <a:rPr lang="en-US" dirty="0"/>
              <a:t> </a:t>
            </a:r>
            <a:r>
              <a:rPr lang="en-US" dirty="0" err="1"/>
              <a:t>sẵn</a:t>
            </a:r>
            <a:endParaRPr lang="en-US" dirty="0"/>
          </a:p>
          <a:p>
            <a:pPr marL="0" indent="0">
              <a:buNone/>
            </a:pPr>
            <a:r>
              <a:rPr lang="en-US" dirty="0"/>
              <a:t>	- </a:t>
            </a:r>
            <a:r>
              <a:rPr lang="en-US" dirty="0" err="1"/>
              <a:t>Sự</a:t>
            </a:r>
            <a:r>
              <a:rPr lang="en-US" dirty="0"/>
              <a:t> </a:t>
            </a:r>
            <a:r>
              <a:rPr lang="en-US" dirty="0" err="1"/>
              <a:t>thật</a:t>
            </a:r>
            <a:r>
              <a:rPr lang="en-US" dirty="0"/>
              <a:t> </a:t>
            </a:r>
            <a:r>
              <a:rPr lang="en-US" dirty="0" err="1"/>
              <a:t>là</a:t>
            </a:r>
            <a:r>
              <a:rPr lang="en-US" dirty="0"/>
              <a:t> </a:t>
            </a:r>
            <a:r>
              <a:rPr lang="en-US" dirty="0" err="1"/>
              <a:t>thế</a:t>
            </a:r>
            <a:r>
              <a:rPr lang="en-US" dirty="0"/>
              <a:t> </a:t>
            </a:r>
            <a:r>
              <a:rPr lang="en-US" dirty="0" err="1"/>
              <a:t>nào</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là</a:t>
            </a:r>
            <a:r>
              <a:rPr lang="en-US" dirty="0"/>
              <a:t> </a:t>
            </a:r>
            <a:r>
              <a:rPr lang="en-US" dirty="0" err="1"/>
              <a:t>gì</a:t>
            </a:r>
            <a:r>
              <a:rPr lang="en-US" dirty="0"/>
              <a:t>? </a:t>
            </a: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có</a:t>
            </a:r>
            <a:r>
              <a:rPr lang="en-US" dirty="0"/>
              <a:t> </a:t>
            </a:r>
            <a:r>
              <a:rPr lang="en-US" dirty="0" err="1"/>
              <a:t>thể</a:t>
            </a:r>
            <a:r>
              <a:rPr lang="en-US" dirty="0"/>
              <a:t> </a:t>
            </a:r>
            <a:r>
              <a:rPr lang="en-US" dirty="0" err="1"/>
              <a:t>trở</a:t>
            </a:r>
            <a:r>
              <a:rPr lang="en-US" dirty="0"/>
              <a:t> </a:t>
            </a:r>
            <a:r>
              <a:rPr lang="en-US" dirty="0" err="1"/>
              <a:t>nên</a:t>
            </a:r>
            <a:r>
              <a:rPr lang="en-US" dirty="0"/>
              <a:t> </a:t>
            </a:r>
            <a:r>
              <a:rPr lang="en-US" dirty="0" err="1"/>
              <a:t>khác</a:t>
            </a:r>
            <a:r>
              <a:rPr lang="en-US" dirty="0"/>
              <a:t> </a:t>
            </a:r>
            <a:r>
              <a:rPr lang="en-US" dirty="0" err="1"/>
              <a:t>đi</a:t>
            </a:r>
            <a:r>
              <a:rPr lang="en-US" dirty="0"/>
              <a:t>?</a:t>
            </a:r>
            <a:br>
              <a:rPr lang="en-US" dirty="0"/>
            </a:br>
            <a:endParaRPr lang="en-US" dirty="0"/>
          </a:p>
          <a:p>
            <a:r>
              <a:rPr lang="en-US" dirty="0" err="1"/>
              <a:t>Các</a:t>
            </a:r>
            <a:r>
              <a:rPr lang="en-US" dirty="0"/>
              <a:t> </a:t>
            </a:r>
            <a:r>
              <a:rPr lang="en-US" dirty="0" err="1"/>
              <a:t>tình</a:t>
            </a:r>
            <a:r>
              <a:rPr lang="en-US" dirty="0"/>
              <a:t> </a:t>
            </a:r>
            <a:r>
              <a:rPr lang="en-US" dirty="0" err="1"/>
              <a:t>huống</a:t>
            </a:r>
            <a:r>
              <a:rPr lang="en-US" dirty="0"/>
              <a:t> (</a:t>
            </a:r>
            <a:r>
              <a:rPr lang="en-US" dirty="0" err="1"/>
              <a:t>quyết</a:t>
            </a:r>
            <a:r>
              <a:rPr lang="en-US" dirty="0"/>
              <a:t> </a:t>
            </a:r>
            <a:r>
              <a:rPr lang="en-US" dirty="0" err="1"/>
              <a:t>định</a:t>
            </a:r>
            <a:r>
              <a:rPr lang="en-US" dirty="0"/>
              <a:t>) ở </a:t>
            </a:r>
            <a:r>
              <a:rPr lang="en-US" dirty="0" err="1"/>
              <a:t>thế</a:t>
            </a:r>
            <a:r>
              <a:rPr lang="en-US" dirty="0"/>
              <a:t> l</a:t>
            </a:r>
            <a:r>
              <a:rPr lang="vi-VN" dirty="0">
                <a:latin typeface="Times New Roman" panose="02020603050405020304" pitchFamily="18" charset="0"/>
                <a:cs typeface="Times New Roman" panose="02020603050405020304" pitchFamily="18" charset="0"/>
              </a:rPr>
              <a:t>ư</a:t>
            </a:r>
            <a:r>
              <a:rPr lang="en-US" dirty="0" err="1"/>
              <a:t>ỡng</a:t>
            </a:r>
            <a:r>
              <a:rPr lang="en-US" dirty="0"/>
              <a:t> nan/ </a:t>
            </a:r>
            <a:r>
              <a:rPr lang="en-US" dirty="0" err="1"/>
              <a:t>khó</a:t>
            </a:r>
            <a:r>
              <a:rPr lang="en-US" dirty="0"/>
              <a:t> </a:t>
            </a:r>
            <a:r>
              <a:rPr lang="en-US" dirty="0" err="1"/>
              <a:t>xử</a:t>
            </a:r>
            <a:endParaRPr lang="en-US" dirty="0"/>
          </a:p>
          <a:p>
            <a:pPr marL="0" indent="0">
              <a:buNone/>
            </a:pPr>
            <a:r>
              <a:rPr lang="en-US" dirty="0"/>
              <a:t>	- </a:t>
            </a:r>
            <a:r>
              <a:rPr lang="en-US" dirty="0" err="1"/>
              <a:t>Một</a:t>
            </a:r>
            <a:r>
              <a:rPr lang="en-US" dirty="0"/>
              <a:t> </a:t>
            </a:r>
            <a:r>
              <a:rPr lang="en-US" dirty="0" err="1"/>
              <a:t>quyết</a:t>
            </a:r>
            <a:r>
              <a:rPr lang="en-US" dirty="0"/>
              <a:t> </a:t>
            </a:r>
            <a:r>
              <a:rPr lang="en-US" dirty="0" err="1"/>
              <a:t>định</a:t>
            </a:r>
            <a:r>
              <a:rPr lang="en-US" dirty="0"/>
              <a:t> </a:t>
            </a:r>
            <a:r>
              <a:rPr lang="en-US" dirty="0" err="1"/>
              <a:t>mà</a:t>
            </a:r>
            <a:r>
              <a:rPr lang="en-US" dirty="0"/>
              <a:t> ng</a:t>
            </a:r>
            <a:r>
              <a:rPr lang="vi-VN" dirty="0"/>
              <a:t>ư</a:t>
            </a:r>
            <a:r>
              <a:rPr lang="en-US" dirty="0" err="1"/>
              <a:t>ời</a:t>
            </a:r>
            <a:r>
              <a:rPr lang="en-US" dirty="0"/>
              <a:t> </a:t>
            </a:r>
            <a:r>
              <a:rPr lang="en-US" dirty="0" err="1"/>
              <a:t>học</a:t>
            </a:r>
            <a:r>
              <a:rPr lang="en-US" dirty="0"/>
              <a:t> </a:t>
            </a:r>
            <a:r>
              <a:rPr lang="en-US" dirty="0" err="1"/>
              <a:t>cần</a:t>
            </a:r>
            <a:r>
              <a:rPr lang="en-US" dirty="0"/>
              <a:t> </a:t>
            </a:r>
            <a:r>
              <a:rPr lang="en-US" dirty="0" err="1"/>
              <a:t>phải</a:t>
            </a:r>
            <a:r>
              <a:rPr lang="en-US" dirty="0"/>
              <a:t> </a:t>
            </a:r>
            <a:r>
              <a:rPr lang="en-US" dirty="0" err="1"/>
              <a:t>thực</a:t>
            </a:r>
            <a:r>
              <a:rPr lang="en-US" dirty="0"/>
              <a:t> </a:t>
            </a:r>
            <a:r>
              <a:rPr lang="en-US" dirty="0" err="1"/>
              <a:t>hiện</a:t>
            </a:r>
            <a:r>
              <a:rPr lang="en-US" dirty="0"/>
              <a:t> </a:t>
            </a:r>
            <a:r>
              <a:rPr lang="en-US" dirty="0" err="1"/>
              <a:t>bằng</a:t>
            </a:r>
            <a:r>
              <a:rPr lang="en-US" dirty="0"/>
              <a:t> </a:t>
            </a:r>
            <a:r>
              <a:rPr lang="en-US" dirty="0" err="1"/>
              <a:t>cách</a:t>
            </a:r>
            <a:r>
              <a:rPr lang="en-US" dirty="0"/>
              <a:t> </a:t>
            </a:r>
            <a:r>
              <a:rPr lang="en-US" dirty="0" err="1"/>
              <a:t>dựa</a:t>
            </a:r>
            <a:r>
              <a:rPr lang="en-US" dirty="0"/>
              <a:t> </a:t>
            </a:r>
            <a:r>
              <a:rPr lang="en-US" dirty="0" err="1"/>
              <a:t>trên</a:t>
            </a:r>
            <a:r>
              <a:rPr lang="en-US" dirty="0"/>
              <a:t> </a:t>
            </a:r>
            <a:r>
              <a:rPr lang="en-US" dirty="0" err="1"/>
              <a:t>những</a:t>
            </a:r>
            <a:r>
              <a:rPr lang="en-US" dirty="0"/>
              <a:t> </a:t>
            </a:r>
            <a:r>
              <a:rPr lang="en-US" dirty="0" err="1"/>
              <a:t>hoàn</a:t>
            </a:r>
            <a:r>
              <a:rPr lang="en-US" dirty="0"/>
              <a:t> </a:t>
            </a:r>
            <a:r>
              <a:rPr lang="en-US" dirty="0" err="1"/>
              <a:t>cảnh</a:t>
            </a:r>
            <a:r>
              <a:rPr lang="en-US" dirty="0"/>
              <a:t> </a:t>
            </a:r>
            <a:r>
              <a:rPr lang="en-US" dirty="0" err="1"/>
              <a:t>đã</a:t>
            </a:r>
            <a:r>
              <a:rPr lang="en-US" dirty="0"/>
              <a:t> </a:t>
            </a:r>
            <a:r>
              <a:rPr lang="en-US" dirty="0" err="1"/>
              <a:t>cho</a:t>
            </a:r>
            <a:r>
              <a:rPr lang="en-US" dirty="0"/>
              <a:t> </a:t>
            </a:r>
            <a:r>
              <a:rPr lang="en-US" dirty="0" err="1"/>
              <a:t>sẵn</a:t>
            </a:r>
            <a:r>
              <a:rPr lang="en-US" dirty="0"/>
              <a:t>.</a:t>
            </a:r>
          </a:p>
          <a:p>
            <a:pPr marL="0" indent="0">
              <a:buNone/>
            </a:pPr>
            <a:r>
              <a:rPr lang="en-US" dirty="0"/>
              <a:t>	- Ng</a:t>
            </a:r>
            <a:r>
              <a:rPr lang="vi-VN" dirty="0">
                <a:latin typeface="Calibri (Body)"/>
              </a:rPr>
              <a:t>ư</a:t>
            </a:r>
            <a:r>
              <a:rPr lang="en-US" dirty="0" err="1"/>
              <a:t>ời</a:t>
            </a:r>
            <a:r>
              <a:rPr lang="en-US" dirty="0"/>
              <a:t> </a:t>
            </a:r>
            <a:r>
              <a:rPr lang="en-US" dirty="0" err="1"/>
              <a:t>học</a:t>
            </a:r>
            <a:r>
              <a:rPr lang="en-US" dirty="0"/>
              <a:t> </a:t>
            </a:r>
            <a:r>
              <a:rPr lang="en-US" dirty="0" err="1"/>
              <a:t>sẽ</a:t>
            </a:r>
            <a:r>
              <a:rPr lang="en-US" dirty="0"/>
              <a:t> </a:t>
            </a:r>
            <a:r>
              <a:rPr lang="en-US" dirty="0" err="1"/>
              <a:t>quyết</a:t>
            </a:r>
            <a:r>
              <a:rPr lang="en-US" dirty="0"/>
              <a:t> </a:t>
            </a:r>
            <a:r>
              <a:rPr lang="en-US" dirty="0" err="1"/>
              <a:t>định</a:t>
            </a:r>
            <a:r>
              <a:rPr lang="en-US" dirty="0"/>
              <a:t> </a:t>
            </a:r>
            <a:r>
              <a:rPr lang="en-US" dirty="0" err="1"/>
              <a:t>cách</a:t>
            </a:r>
            <a:r>
              <a:rPr lang="en-US" dirty="0"/>
              <a:t> </a:t>
            </a:r>
            <a:r>
              <a:rPr lang="en-US" dirty="0" err="1"/>
              <a:t>thức</a:t>
            </a:r>
            <a:r>
              <a:rPr lang="en-US" dirty="0"/>
              <a:t> </a:t>
            </a:r>
            <a:r>
              <a:rPr lang="en-US" dirty="0" err="1"/>
              <a:t>hành</a:t>
            </a:r>
            <a:r>
              <a:rPr lang="en-US" dirty="0"/>
              <a:t> </a:t>
            </a:r>
            <a:r>
              <a:rPr lang="en-US" dirty="0" err="1"/>
              <a:t>động</a:t>
            </a:r>
            <a:r>
              <a:rPr lang="en-US" dirty="0"/>
              <a:t> </a:t>
            </a:r>
            <a:r>
              <a:rPr lang="en-US" dirty="0" err="1"/>
              <a:t>bằng</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các</a:t>
            </a:r>
            <a:r>
              <a:rPr lang="en-US" dirty="0"/>
              <a:t> </a:t>
            </a:r>
            <a:r>
              <a:rPr lang="en-US" dirty="0" err="1"/>
              <a:t>hệ</a:t>
            </a:r>
            <a:r>
              <a:rPr lang="en-US" dirty="0"/>
              <a:t> </a:t>
            </a:r>
            <a:r>
              <a:rPr lang="en-US" dirty="0" err="1"/>
              <a:t>quả</a:t>
            </a:r>
            <a:r>
              <a:rPr lang="en-US" dirty="0"/>
              <a:t> </a:t>
            </a:r>
            <a:r>
              <a:rPr lang="en-US" dirty="0" err="1"/>
              <a:t>và</a:t>
            </a:r>
            <a:r>
              <a:rPr lang="en-US" dirty="0"/>
              <a:t> </a:t>
            </a:r>
            <a:r>
              <a:rPr lang="en-US" dirty="0" err="1"/>
              <a:t>các</a:t>
            </a:r>
            <a:r>
              <a:rPr lang="en-US" dirty="0"/>
              <a:t> </a:t>
            </a:r>
            <a:r>
              <a:rPr lang="en-US" dirty="0" err="1"/>
              <a:t>nguy</a:t>
            </a:r>
            <a:r>
              <a:rPr lang="en-US" dirty="0"/>
              <a:t> c</a:t>
            </a:r>
            <a:r>
              <a:rPr lang="vi-VN" dirty="0">
                <a:latin typeface="Calibri" panose="020F0502020204030204" pitchFamily="34" charset="0"/>
                <a:cs typeface="Calibri" panose="020F0502020204030204" pitchFamily="34" charset="0"/>
              </a:rPr>
              <a:t>ơ</a:t>
            </a:r>
            <a:r>
              <a:rPr lang="en-US" dirty="0"/>
              <a:t>/</a:t>
            </a:r>
            <a:r>
              <a:rPr lang="en-US" dirty="0" err="1"/>
              <a:t>lợi</a:t>
            </a:r>
            <a:r>
              <a:rPr lang="en-US" dirty="0"/>
              <a:t> </a:t>
            </a:r>
            <a:r>
              <a:rPr lang="en-US" dirty="0" err="1"/>
              <a:t>ích</a:t>
            </a:r>
            <a:endParaRPr lang="en-US" dirty="0"/>
          </a:p>
          <a:p>
            <a:endParaRPr lang="en-US" dirty="0"/>
          </a:p>
        </p:txBody>
      </p:sp>
    </p:spTree>
    <p:extLst>
      <p:ext uri="{BB962C8B-B14F-4D97-AF65-F5344CB8AC3E}">
        <p14:creationId xmlns:p14="http://schemas.microsoft.com/office/powerpoint/2010/main" val="329233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5345-3665-4FB7-939C-6913BBCCCC2C}"/>
              </a:ext>
            </a:extLst>
          </p:cNvPr>
          <p:cNvSpPr>
            <a:spLocks noGrp="1"/>
          </p:cNvSpPr>
          <p:nvPr>
            <p:ph type="title"/>
          </p:nvPr>
        </p:nvSpPr>
        <p:spPr/>
        <p:txBody>
          <a:bodyPr/>
          <a:lstStyle/>
          <a:p>
            <a:r>
              <a:rPr lang="en-US" b="1" dirty="0"/>
              <a:t>Ph</a:t>
            </a:r>
            <a:r>
              <a:rPr lang="vi-VN" b="1" dirty="0">
                <a:latin typeface="Calibri Light (Headings)"/>
              </a:rPr>
              <a:t>ư</a:t>
            </a:r>
            <a:r>
              <a:rPr lang="en-US" b="1" dirty="0" err="1"/>
              <a:t>ơng</a:t>
            </a:r>
            <a:r>
              <a:rPr lang="en-US" b="1" dirty="0"/>
              <a:t> </a:t>
            </a:r>
            <a:r>
              <a:rPr lang="en-US" b="1" dirty="0" err="1"/>
              <a:t>pháp</a:t>
            </a:r>
            <a:r>
              <a:rPr lang="en-US" b="1" dirty="0"/>
              <a:t> </a:t>
            </a:r>
            <a:r>
              <a:rPr lang="en-US" b="1" dirty="0" err="1"/>
              <a:t>sử</a:t>
            </a:r>
            <a:r>
              <a:rPr lang="en-US" b="1" dirty="0"/>
              <a:t> </a:t>
            </a:r>
            <a:r>
              <a:rPr lang="en-US" b="1" dirty="0" err="1"/>
              <a:t>dụng</a:t>
            </a:r>
            <a:r>
              <a:rPr lang="en-US" b="1" dirty="0"/>
              <a:t> </a:t>
            </a:r>
            <a:r>
              <a:rPr lang="en-US" b="1" dirty="0" err="1"/>
              <a:t>tình</a:t>
            </a:r>
            <a:r>
              <a:rPr lang="en-US" b="1" dirty="0"/>
              <a:t> </a:t>
            </a:r>
            <a:r>
              <a:rPr lang="en-US" b="1" dirty="0" err="1"/>
              <a:t>huống</a:t>
            </a:r>
            <a:r>
              <a:rPr lang="en-US" b="1" dirty="0"/>
              <a:t> </a:t>
            </a:r>
            <a:r>
              <a:rPr lang="en-US" b="1" dirty="0" err="1"/>
              <a:t>điển</a:t>
            </a:r>
            <a:r>
              <a:rPr lang="en-US" b="1" dirty="0"/>
              <a:t> </a:t>
            </a:r>
            <a:r>
              <a:rPr lang="en-US" b="1" dirty="0" err="1"/>
              <a:t>hình</a:t>
            </a:r>
            <a:endParaRPr lang="en-US" b="1" dirty="0"/>
          </a:p>
        </p:txBody>
      </p:sp>
      <p:sp>
        <p:nvSpPr>
          <p:cNvPr id="3" name="Content Placeholder 2">
            <a:extLst>
              <a:ext uri="{FF2B5EF4-FFF2-40B4-BE49-F238E27FC236}">
                <a16:creationId xmlns:a16="http://schemas.microsoft.com/office/drawing/2014/main" id="{B159BE11-3E29-4807-9407-E793BB6BE7FF}"/>
              </a:ext>
            </a:extLst>
          </p:cNvPr>
          <p:cNvSpPr>
            <a:spLocks noGrp="1"/>
          </p:cNvSpPr>
          <p:nvPr>
            <p:ph idx="1"/>
          </p:nvPr>
        </p:nvSpPr>
        <p:spPr/>
        <p:txBody>
          <a:bodyPr>
            <a:normAutofit fontScale="77500" lnSpcReduction="20000"/>
          </a:bodyPr>
          <a:lstStyle/>
          <a:p>
            <a:r>
              <a:rPr lang="en-US" dirty="0" err="1"/>
              <a:t>Các</a:t>
            </a:r>
            <a:r>
              <a:rPr lang="en-US" dirty="0"/>
              <a:t> </a:t>
            </a:r>
            <a:r>
              <a:rPr lang="en-US" dirty="0" err="1"/>
              <a:t>tình</a:t>
            </a:r>
            <a:r>
              <a:rPr lang="en-US" dirty="0"/>
              <a:t> </a:t>
            </a:r>
            <a:r>
              <a:rPr lang="en-US" dirty="0" err="1"/>
              <a:t>huống</a:t>
            </a:r>
            <a:r>
              <a:rPr lang="en-US" dirty="0"/>
              <a:t> </a:t>
            </a:r>
            <a:r>
              <a:rPr lang="en-US" dirty="0" err="1"/>
              <a:t>điển</a:t>
            </a:r>
            <a:r>
              <a:rPr lang="en-US" dirty="0"/>
              <a:t> </a:t>
            </a:r>
            <a:r>
              <a:rPr lang="en-US" dirty="0" err="1"/>
              <a:t>hình</a:t>
            </a:r>
            <a:r>
              <a:rPr lang="en-US" dirty="0"/>
              <a:t> </a:t>
            </a:r>
            <a:r>
              <a:rPr lang="en-US" dirty="0" err="1"/>
              <a:t>giúp</a:t>
            </a:r>
            <a:r>
              <a:rPr lang="en-US" dirty="0"/>
              <a:t> </a:t>
            </a:r>
            <a:r>
              <a:rPr lang="en-US" dirty="0" err="1"/>
              <a:t>gia</a:t>
            </a:r>
            <a:r>
              <a:rPr lang="en-US" dirty="0"/>
              <a:t> </a:t>
            </a:r>
            <a:r>
              <a:rPr lang="en-US" dirty="0" err="1"/>
              <a:t>tăng</a:t>
            </a:r>
            <a:r>
              <a:rPr lang="en-US" dirty="0"/>
              <a:t> </a:t>
            </a:r>
            <a:r>
              <a:rPr lang="en-US" dirty="0" err="1"/>
              <a:t>sự</a:t>
            </a:r>
            <a:r>
              <a:rPr lang="en-US" dirty="0"/>
              <a:t> </a:t>
            </a:r>
            <a:r>
              <a:rPr lang="en-US" dirty="0" err="1"/>
              <a:t>hiểu</a:t>
            </a:r>
            <a:r>
              <a:rPr lang="en-US" dirty="0"/>
              <a:t> </a:t>
            </a:r>
            <a:r>
              <a:rPr lang="en-US" dirty="0" err="1"/>
              <a:t>biết</a:t>
            </a:r>
            <a:r>
              <a:rPr lang="en-US" dirty="0"/>
              <a:t> </a:t>
            </a:r>
            <a:r>
              <a:rPr lang="en-US" dirty="0" err="1"/>
              <a:t>của</a:t>
            </a:r>
            <a:r>
              <a:rPr lang="en-US" dirty="0"/>
              <a:t> ng</a:t>
            </a:r>
            <a:r>
              <a:rPr lang="vi-VN" dirty="0">
                <a:latin typeface="Calibri (Body)"/>
              </a:rPr>
              <a:t>ư</a:t>
            </a:r>
            <a:r>
              <a:rPr lang="en-US" dirty="0" err="1"/>
              <a:t>ời</a:t>
            </a:r>
            <a:r>
              <a:rPr lang="en-US" dirty="0"/>
              <a:t> </a:t>
            </a:r>
            <a:r>
              <a:rPr lang="en-US" dirty="0" err="1"/>
              <a:t>học</a:t>
            </a:r>
            <a:r>
              <a:rPr lang="en-US" dirty="0"/>
              <a:t> </a:t>
            </a:r>
            <a:r>
              <a:rPr lang="en-US" dirty="0" err="1"/>
              <a:t>về</a:t>
            </a:r>
            <a:r>
              <a:rPr lang="en-US" dirty="0"/>
              <a:t> </a:t>
            </a:r>
            <a:r>
              <a:rPr lang="en-US" dirty="0" err="1"/>
              <a:t>các</a:t>
            </a:r>
            <a:r>
              <a:rPr lang="en-US" dirty="0"/>
              <a:t> </a:t>
            </a:r>
            <a:r>
              <a:rPr lang="en-US" dirty="0" err="1"/>
              <a:t>khái</a:t>
            </a:r>
            <a:r>
              <a:rPr lang="en-US" dirty="0"/>
              <a:t> </a:t>
            </a:r>
            <a:r>
              <a:rPr lang="en-US" dirty="0" err="1"/>
              <a:t>niệm</a:t>
            </a:r>
            <a:r>
              <a:rPr lang="en-US" dirty="0"/>
              <a:t> </a:t>
            </a:r>
            <a:r>
              <a:rPr lang="en-US" dirty="0" err="1"/>
              <a:t>chủ</a:t>
            </a:r>
            <a:r>
              <a:rPr lang="en-US" dirty="0"/>
              <a:t> </a:t>
            </a:r>
            <a:r>
              <a:rPr lang="en-US" dirty="0" err="1"/>
              <a:t>chốt</a:t>
            </a:r>
            <a:r>
              <a:rPr lang="en-US" dirty="0"/>
              <a:t> </a:t>
            </a:r>
            <a:r>
              <a:rPr lang="en-US" dirty="0" err="1"/>
              <a:t>của</a:t>
            </a:r>
            <a:r>
              <a:rPr lang="en-US" dirty="0"/>
              <a:t> </a:t>
            </a:r>
            <a:r>
              <a:rPr lang="en-US" dirty="0" err="1"/>
              <a:t>khóa</a:t>
            </a:r>
            <a:r>
              <a:rPr lang="en-US" dirty="0"/>
              <a:t> </a:t>
            </a:r>
            <a:r>
              <a:rPr lang="en-US" dirty="0" err="1"/>
              <a:t>học</a:t>
            </a:r>
            <a:r>
              <a:rPr lang="en-US" dirty="0"/>
              <a:t> </a:t>
            </a:r>
            <a:r>
              <a:rPr lang="en-US" dirty="0" err="1"/>
              <a:t>và</a:t>
            </a:r>
            <a:r>
              <a:rPr lang="en-US" dirty="0"/>
              <a:t> </a:t>
            </a:r>
            <a:r>
              <a:rPr lang="en-US" dirty="0" err="1"/>
              <a:t>khuyến</a:t>
            </a:r>
            <a:r>
              <a:rPr lang="en-US" dirty="0"/>
              <a:t> </a:t>
            </a:r>
            <a:r>
              <a:rPr lang="en-US" dirty="0" err="1"/>
              <a:t>khích</a:t>
            </a:r>
            <a:r>
              <a:rPr lang="en-US" dirty="0"/>
              <a:t> t</a:t>
            </a:r>
            <a:r>
              <a:rPr lang="vi-VN" dirty="0">
                <a:latin typeface="Calibri (Body)"/>
              </a:rPr>
              <a:t>ư</a:t>
            </a:r>
            <a:r>
              <a:rPr lang="en-US" dirty="0"/>
              <a:t> </a:t>
            </a:r>
            <a:r>
              <a:rPr lang="en-US" dirty="0" err="1"/>
              <a:t>duy</a:t>
            </a:r>
            <a:r>
              <a:rPr lang="en-US" dirty="0"/>
              <a:t> </a:t>
            </a:r>
            <a:r>
              <a:rPr lang="en-US" dirty="0" err="1"/>
              <a:t>phản</a:t>
            </a:r>
            <a:r>
              <a:rPr lang="en-US" dirty="0"/>
              <a:t> </a:t>
            </a:r>
            <a:r>
              <a:rPr lang="en-US" dirty="0" err="1"/>
              <a:t>biện</a:t>
            </a:r>
            <a:r>
              <a:rPr lang="en-US" dirty="0"/>
              <a:t>.</a:t>
            </a:r>
          </a:p>
          <a:p>
            <a:r>
              <a:rPr lang="en-US" dirty="0" err="1"/>
              <a:t>Cấu</a:t>
            </a:r>
            <a:r>
              <a:rPr lang="en-US" dirty="0"/>
              <a:t> </a:t>
            </a:r>
            <a:r>
              <a:rPr lang="en-US" dirty="0" err="1"/>
              <a:t>trúc</a:t>
            </a:r>
            <a:r>
              <a:rPr lang="en-US" dirty="0"/>
              <a:t> </a:t>
            </a:r>
            <a:r>
              <a:rPr lang="en-US" dirty="0" err="1"/>
              <a:t>của</a:t>
            </a:r>
            <a:r>
              <a:rPr lang="en-US" dirty="0"/>
              <a:t> </a:t>
            </a:r>
            <a:r>
              <a:rPr lang="en-US" dirty="0" err="1"/>
              <a:t>ph</a:t>
            </a:r>
            <a:r>
              <a:rPr lang="vi-VN" dirty="0"/>
              <a:t>ư</a:t>
            </a:r>
            <a:r>
              <a:rPr lang="en-US" dirty="0" err="1"/>
              <a:t>ơng</a:t>
            </a:r>
            <a:r>
              <a:rPr lang="en-US" dirty="0"/>
              <a:t> </a:t>
            </a:r>
            <a:r>
              <a:rPr lang="en-US" dirty="0" err="1"/>
              <a:t>pháp</a:t>
            </a:r>
            <a:r>
              <a:rPr lang="en-US" dirty="0"/>
              <a:t> </a:t>
            </a:r>
            <a:r>
              <a:rPr lang="en-US" dirty="0" err="1"/>
              <a:t>sử</a:t>
            </a:r>
            <a:r>
              <a:rPr lang="en-US" dirty="0"/>
              <a:t> </a:t>
            </a:r>
            <a:r>
              <a:rPr lang="en-US" dirty="0" err="1"/>
              <a:t>dụng</a:t>
            </a:r>
            <a:r>
              <a:rPr lang="en-US" dirty="0"/>
              <a:t> </a:t>
            </a:r>
            <a:r>
              <a:rPr lang="en-US" dirty="0" err="1"/>
              <a:t>tình</a:t>
            </a:r>
            <a:r>
              <a:rPr lang="en-US" dirty="0"/>
              <a:t> </a:t>
            </a:r>
            <a:r>
              <a:rPr lang="en-US" dirty="0" err="1"/>
              <a:t>huống</a:t>
            </a:r>
            <a:r>
              <a:rPr lang="en-US" dirty="0"/>
              <a:t> </a:t>
            </a:r>
            <a:r>
              <a:rPr lang="en-US" dirty="0" err="1"/>
              <a:t>điển</a:t>
            </a:r>
            <a:r>
              <a:rPr lang="en-US" dirty="0"/>
              <a:t> </a:t>
            </a:r>
            <a:r>
              <a:rPr lang="en-US" dirty="0" err="1"/>
              <a:t>hình</a:t>
            </a:r>
            <a:r>
              <a:rPr lang="en-US" dirty="0"/>
              <a:t>:</a:t>
            </a:r>
          </a:p>
          <a:p>
            <a:pPr marL="0" indent="0">
              <a:buNone/>
            </a:pPr>
            <a:r>
              <a:rPr lang="en-US" dirty="0"/>
              <a:t>	- </a:t>
            </a:r>
            <a:r>
              <a:rPr lang="en-US" dirty="0" err="1"/>
              <a:t>Xác</a:t>
            </a:r>
            <a:r>
              <a:rPr lang="en-US" dirty="0"/>
              <a:t> </a:t>
            </a:r>
            <a:r>
              <a:rPr lang="en-US" dirty="0" err="1"/>
              <a:t>định</a:t>
            </a:r>
            <a:r>
              <a:rPr lang="en-US" dirty="0"/>
              <a:t> </a:t>
            </a:r>
            <a:r>
              <a:rPr lang="en-US" dirty="0" err="1"/>
              <a:t>tr</a:t>
            </a:r>
            <a:r>
              <a:rPr lang="vi-VN" dirty="0"/>
              <a:t>ư</a:t>
            </a:r>
            <a:r>
              <a:rPr lang="en-US" dirty="0" err="1"/>
              <a:t>ớc</a:t>
            </a:r>
            <a:r>
              <a:rPr lang="en-US" dirty="0"/>
              <a:t> </a:t>
            </a:r>
            <a:r>
              <a:rPr lang="en-US" dirty="0" err="1"/>
              <a:t>những</a:t>
            </a:r>
            <a:r>
              <a:rPr lang="en-US" dirty="0"/>
              <a:t> </a:t>
            </a:r>
            <a:r>
              <a:rPr lang="en-US" dirty="0" err="1"/>
              <a:t>mục</a:t>
            </a:r>
            <a:r>
              <a:rPr lang="en-US" dirty="0"/>
              <a:t> </a:t>
            </a:r>
            <a:r>
              <a:rPr lang="en-US" dirty="0" err="1"/>
              <a:t>tiêu</a:t>
            </a:r>
            <a:r>
              <a:rPr lang="en-US" dirty="0"/>
              <a:t> </a:t>
            </a:r>
            <a:r>
              <a:rPr lang="en-US" dirty="0" err="1"/>
              <a:t>học</a:t>
            </a:r>
            <a:r>
              <a:rPr lang="en-US" dirty="0"/>
              <a:t> </a:t>
            </a:r>
            <a:r>
              <a:rPr lang="en-US" dirty="0" err="1"/>
              <a:t>tập</a:t>
            </a:r>
            <a:endParaRPr lang="en-US" dirty="0"/>
          </a:p>
          <a:p>
            <a:pPr marL="0" indent="0">
              <a:buNone/>
            </a:pPr>
            <a:r>
              <a:rPr lang="en-US" dirty="0"/>
              <a:t>	- </a:t>
            </a:r>
            <a:r>
              <a:rPr lang="en-US" dirty="0" err="1"/>
              <a:t>Tạo</a:t>
            </a:r>
            <a:r>
              <a:rPr lang="en-US" dirty="0"/>
              <a:t> </a:t>
            </a:r>
            <a:r>
              <a:rPr lang="en-US" dirty="0" err="1"/>
              <a:t>ra</a:t>
            </a:r>
            <a:r>
              <a:rPr lang="en-US" dirty="0"/>
              <a:t> </a:t>
            </a:r>
            <a:r>
              <a:rPr lang="en-US" dirty="0" err="1"/>
              <a:t>một</a:t>
            </a:r>
            <a:r>
              <a:rPr lang="en-US" dirty="0"/>
              <a:t> </a:t>
            </a:r>
            <a:r>
              <a:rPr lang="en-US" dirty="0" err="1"/>
              <a:t>bối</a:t>
            </a:r>
            <a:r>
              <a:rPr lang="en-US" dirty="0"/>
              <a:t> </a:t>
            </a:r>
            <a:r>
              <a:rPr lang="en-US" dirty="0" err="1"/>
              <a:t>cảnh</a:t>
            </a:r>
            <a:r>
              <a:rPr lang="en-US" dirty="0"/>
              <a:t> </a:t>
            </a:r>
            <a:r>
              <a:rPr lang="en-US" dirty="0" err="1"/>
              <a:t>với</a:t>
            </a:r>
            <a:r>
              <a:rPr lang="en-US" dirty="0"/>
              <a:t> </a:t>
            </a:r>
            <a:r>
              <a:rPr lang="en-US" dirty="0" err="1"/>
              <a:t>những</a:t>
            </a:r>
            <a:r>
              <a:rPr lang="en-US" dirty="0"/>
              <a:t> </a:t>
            </a:r>
            <a:r>
              <a:rPr lang="en-US" dirty="0" err="1"/>
              <a:t>tình</a:t>
            </a:r>
            <a:r>
              <a:rPr lang="en-US" dirty="0"/>
              <a:t> </a:t>
            </a:r>
            <a:r>
              <a:rPr lang="en-US" dirty="0" err="1"/>
              <a:t>huống</a:t>
            </a:r>
            <a:r>
              <a:rPr lang="en-US" dirty="0"/>
              <a:t> </a:t>
            </a:r>
            <a:r>
              <a:rPr lang="en-US" dirty="0" err="1"/>
              <a:t>thực</a:t>
            </a:r>
            <a:r>
              <a:rPr lang="en-US" dirty="0"/>
              <a:t> </a:t>
            </a:r>
            <a:r>
              <a:rPr lang="en-US" dirty="0" err="1"/>
              <a:t>tế</a:t>
            </a:r>
            <a:r>
              <a:rPr lang="en-US" dirty="0"/>
              <a:t> </a:t>
            </a:r>
            <a:r>
              <a:rPr lang="en-US" dirty="0" err="1"/>
              <a:t>sử</a:t>
            </a:r>
            <a:r>
              <a:rPr lang="en-US" dirty="0"/>
              <a:t> </a:t>
            </a:r>
            <a:r>
              <a:rPr lang="en-US" dirty="0" err="1"/>
              <a:t>dụng</a:t>
            </a:r>
            <a:r>
              <a:rPr lang="en-US" dirty="0"/>
              <a:t> </a:t>
            </a:r>
            <a:r>
              <a:rPr lang="en-US" dirty="0" err="1"/>
              <a:t>nhiều</a:t>
            </a:r>
            <a:r>
              <a:rPr lang="en-US" dirty="0"/>
              <a:t> </a:t>
            </a:r>
            <a:r>
              <a:rPr lang="en-US" dirty="0" err="1"/>
              <a:t>nguồn</a:t>
            </a:r>
            <a:r>
              <a:rPr lang="en-US" dirty="0"/>
              <a:t> t</a:t>
            </a:r>
            <a:r>
              <a:rPr lang="vi-VN" dirty="0"/>
              <a:t>ư</a:t>
            </a:r>
            <a:r>
              <a:rPr lang="en-US" dirty="0"/>
              <a:t> </a:t>
            </a:r>
            <a:r>
              <a:rPr lang="en-US" dirty="0" err="1"/>
              <a:t>liệu</a:t>
            </a:r>
            <a:r>
              <a:rPr lang="en-US" dirty="0"/>
              <a:t> (</a:t>
            </a:r>
            <a:r>
              <a:rPr lang="en-US" dirty="0" err="1"/>
              <a:t>báo</a:t>
            </a:r>
            <a:r>
              <a:rPr lang="en-US" dirty="0"/>
              <a:t> </a:t>
            </a:r>
            <a:r>
              <a:rPr lang="en-US" dirty="0" err="1"/>
              <a:t>chí</a:t>
            </a:r>
            <a:r>
              <a:rPr lang="en-US" dirty="0"/>
              <a:t>, </a:t>
            </a:r>
            <a:r>
              <a:rPr lang="en-US" dirty="0" err="1"/>
              <a:t>sách</a:t>
            </a:r>
            <a:r>
              <a:rPr lang="en-US" dirty="0"/>
              <a:t> </a:t>
            </a:r>
            <a:r>
              <a:rPr lang="en-US" dirty="0" err="1"/>
              <a:t>giáo</a:t>
            </a:r>
            <a:r>
              <a:rPr lang="en-US" dirty="0"/>
              <a:t> </a:t>
            </a:r>
            <a:r>
              <a:rPr lang="en-US" dirty="0" err="1"/>
              <a:t>khoa</a:t>
            </a:r>
            <a:r>
              <a:rPr lang="en-US" dirty="0"/>
              <a:t>, </a:t>
            </a:r>
            <a:r>
              <a:rPr lang="en-US" dirty="0" err="1"/>
              <a:t>các</a:t>
            </a:r>
            <a:r>
              <a:rPr lang="en-US" dirty="0"/>
              <a:t> </a:t>
            </a:r>
            <a:r>
              <a:rPr lang="en-US" dirty="0" err="1"/>
              <a:t>sự</a:t>
            </a:r>
            <a:r>
              <a:rPr lang="en-US" dirty="0"/>
              <a:t> </a:t>
            </a:r>
            <a:r>
              <a:rPr lang="en-US" dirty="0" err="1"/>
              <a:t>kiện</a:t>
            </a:r>
            <a:r>
              <a:rPr lang="en-US" dirty="0"/>
              <a:t> </a:t>
            </a:r>
            <a:r>
              <a:rPr lang="en-US" dirty="0" err="1"/>
              <a:t>thực</a:t>
            </a:r>
            <a:r>
              <a:rPr lang="en-US" dirty="0"/>
              <a:t> </a:t>
            </a:r>
            <a:r>
              <a:rPr lang="en-US" dirty="0" err="1"/>
              <a:t>tế</a:t>
            </a:r>
            <a:r>
              <a:rPr lang="en-US" dirty="0"/>
              <a:t> </a:t>
            </a:r>
            <a:r>
              <a:rPr lang="en-US" dirty="0" err="1"/>
              <a:t>hoặc</a:t>
            </a:r>
            <a:r>
              <a:rPr lang="en-US" dirty="0"/>
              <a:t> h</a:t>
            </a:r>
            <a:r>
              <a:rPr lang="vi-VN" dirty="0">
                <a:latin typeface="Calibri" panose="020F0502020204030204" pitchFamily="34" charset="0"/>
                <a:cs typeface="Calibri" panose="020F0502020204030204" pitchFamily="34" charset="0"/>
              </a:rPr>
              <a:t>ư</a:t>
            </a:r>
            <a:r>
              <a:rPr lang="en-US" dirty="0"/>
              <a:t> </a:t>
            </a:r>
            <a:r>
              <a:rPr lang="en-US" dirty="0" err="1"/>
              <a:t>cấu</a:t>
            </a:r>
            <a:r>
              <a:rPr lang="en-US" dirty="0"/>
              <a:t>) </a:t>
            </a:r>
            <a:r>
              <a:rPr lang="en-US" dirty="0" err="1"/>
              <a:t>cần</a:t>
            </a:r>
            <a:r>
              <a:rPr lang="en-US" dirty="0"/>
              <a:t> </a:t>
            </a:r>
            <a:r>
              <a:rPr lang="en-US" dirty="0" err="1"/>
              <a:t>đến</a:t>
            </a:r>
            <a:r>
              <a:rPr lang="en-US" dirty="0"/>
              <a:t> </a:t>
            </a:r>
            <a:r>
              <a:rPr lang="en-US" dirty="0" err="1"/>
              <a:t>việc</a:t>
            </a:r>
            <a:r>
              <a:rPr lang="en-US" dirty="0"/>
              <a:t> </a:t>
            </a:r>
            <a:r>
              <a:rPr lang="en-US" dirty="0" err="1"/>
              <a:t>ứng</a:t>
            </a:r>
            <a:r>
              <a:rPr lang="en-US" dirty="0"/>
              <a:t> </a:t>
            </a:r>
            <a:r>
              <a:rPr lang="en-US" dirty="0" err="1"/>
              <a:t>dụng</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trong</a:t>
            </a:r>
            <a:r>
              <a:rPr lang="en-US" dirty="0"/>
              <a:t> </a:t>
            </a:r>
            <a:r>
              <a:rPr lang="en-US" dirty="0" err="1"/>
              <a:t>khóa</a:t>
            </a:r>
            <a:r>
              <a:rPr lang="en-US" dirty="0"/>
              <a:t> </a:t>
            </a:r>
            <a:r>
              <a:rPr lang="en-US" dirty="0" err="1"/>
              <a:t>học</a:t>
            </a:r>
            <a:r>
              <a:rPr lang="en-US" dirty="0"/>
              <a:t>.</a:t>
            </a:r>
          </a:p>
          <a:p>
            <a:pPr marL="0" indent="0">
              <a:buNone/>
            </a:pPr>
            <a:r>
              <a:rPr lang="en-US" dirty="0"/>
              <a:t>	- </a:t>
            </a:r>
            <a:r>
              <a:rPr lang="en-US" dirty="0" err="1"/>
              <a:t>Tạo</a:t>
            </a:r>
            <a:r>
              <a:rPr lang="en-US" dirty="0"/>
              <a:t> </a:t>
            </a:r>
            <a:r>
              <a:rPr lang="en-US" dirty="0" err="1"/>
              <a:t>ra</a:t>
            </a:r>
            <a:r>
              <a:rPr lang="en-US" dirty="0"/>
              <a:t> </a:t>
            </a:r>
            <a:r>
              <a:rPr lang="en-US" dirty="0" err="1"/>
              <a:t>một</a:t>
            </a:r>
            <a:r>
              <a:rPr lang="en-US" dirty="0"/>
              <a:t> </a:t>
            </a:r>
            <a:r>
              <a:rPr lang="en-US" dirty="0" err="1"/>
              <a:t>danh</a:t>
            </a:r>
            <a:r>
              <a:rPr lang="en-US" dirty="0"/>
              <a:t> </a:t>
            </a:r>
            <a:r>
              <a:rPr lang="en-US" dirty="0" err="1"/>
              <a:t>sách</a:t>
            </a:r>
            <a:r>
              <a:rPr lang="en-US" dirty="0"/>
              <a:t> </a:t>
            </a:r>
            <a:r>
              <a:rPr lang="en-US" dirty="0" err="1"/>
              <a:t>các</a:t>
            </a:r>
            <a:r>
              <a:rPr lang="en-US" dirty="0"/>
              <a:t> </a:t>
            </a:r>
            <a:r>
              <a:rPr lang="en-US" dirty="0" err="1"/>
              <a:t>câu</a:t>
            </a:r>
            <a:r>
              <a:rPr lang="en-US" dirty="0"/>
              <a:t> </a:t>
            </a:r>
            <a:r>
              <a:rPr lang="en-US" dirty="0" err="1"/>
              <a:t>hỏi</a:t>
            </a:r>
            <a:endParaRPr lang="en-US" dirty="0"/>
          </a:p>
          <a:p>
            <a:pPr marL="0" indent="0">
              <a:buNone/>
            </a:pPr>
            <a:r>
              <a:rPr lang="en-US" dirty="0"/>
              <a:t>	- </a:t>
            </a:r>
            <a:r>
              <a:rPr lang="en-US" dirty="0" err="1"/>
              <a:t>Có</a:t>
            </a:r>
            <a:r>
              <a:rPr lang="en-US" dirty="0"/>
              <a:t> </a:t>
            </a:r>
            <a:r>
              <a:rPr lang="en-US" dirty="0" err="1"/>
              <a:t>thể</a:t>
            </a:r>
            <a:r>
              <a:rPr lang="en-US" dirty="0"/>
              <a:t> </a:t>
            </a:r>
            <a:r>
              <a:rPr lang="en-US" dirty="0" err="1"/>
              <a:t>giới</a:t>
            </a:r>
            <a:r>
              <a:rPr lang="en-US" dirty="0"/>
              <a:t> </a:t>
            </a:r>
            <a:r>
              <a:rPr lang="en-US" dirty="0" err="1"/>
              <a:t>thiệu</a:t>
            </a:r>
            <a:r>
              <a:rPr lang="en-US" dirty="0"/>
              <a:t> </a:t>
            </a:r>
            <a:r>
              <a:rPr lang="en-US" dirty="0" err="1"/>
              <a:t>vào</a:t>
            </a:r>
            <a:r>
              <a:rPr lang="en-US" dirty="0"/>
              <a:t> </a:t>
            </a:r>
            <a:r>
              <a:rPr lang="en-US" dirty="0" err="1"/>
              <a:t>phần</a:t>
            </a:r>
            <a:r>
              <a:rPr lang="en-US" dirty="0"/>
              <a:t> </a:t>
            </a:r>
            <a:r>
              <a:rPr lang="en-US" dirty="0" err="1"/>
              <a:t>đầu</a:t>
            </a:r>
            <a:r>
              <a:rPr lang="en-US" dirty="0"/>
              <a:t> </a:t>
            </a:r>
            <a:r>
              <a:rPr lang="en-US" dirty="0" err="1"/>
              <a:t>hoặc</a:t>
            </a:r>
            <a:r>
              <a:rPr lang="en-US" dirty="0"/>
              <a:t> </a:t>
            </a:r>
            <a:r>
              <a:rPr lang="en-US" dirty="0" err="1"/>
              <a:t>phần</a:t>
            </a:r>
            <a:r>
              <a:rPr lang="en-US" dirty="0"/>
              <a:t> </a:t>
            </a:r>
            <a:r>
              <a:rPr lang="en-US" dirty="0" err="1"/>
              <a:t>cuối</a:t>
            </a:r>
            <a:r>
              <a:rPr lang="en-US" dirty="0"/>
              <a:t> </a:t>
            </a:r>
            <a:r>
              <a:rPr lang="en-US" dirty="0" err="1"/>
              <a:t>của</a:t>
            </a:r>
            <a:r>
              <a:rPr lang="en-US" dirty="0"/>
              <a:t> </a:t>
            </a:r>
            <a:r>
              <a:rPr lang="en-US" dirty="0" err="1"/>
              <a:t>chuỗi</a:t>
            </a:r>
            <a:r>
              <a:rPr lang="en-US" dirty="0"/>
              <a:t> </a:t>
            </a:r>
            <a:r>
              <a:rPr lang="en-US" dirty="0" err="1"/>
              <a:t>các</a:t>
            </a:r>
            <a:r>
              <a:rPr lang="en-US" dirty="0"/>
              <a:t> </a:t>
            </a:r>
            <a:r>
              <a:rPr lang="en-US" dirty="0" err="1"/>
              <a:t>bài</a:t>
            </a:r>
            <a:r>
              <a:rPr lang="en-US" dirty="0"/>
              <a:t> </a:t>
            </a:r>
            <a:r>
              <a:rPr lang="en-US" dirty="0" err="1"/>
              <a:t>giảng</a:t>
            </a:r>
            <a:endParaRPr lang="en-US" dirty="0"/>
          </a:p>
          <a:p>
            <a:pPr marL="0" indent="0">
              <a:buNone/>
            </a:pPr>
            <a:r>
              <a:rPr lang="en-US" dirty="0"/>
              <a:t>	- Ng</a:t>
            </a:r>
            <a:r>
              <a:rPr lang="vi-VN" dirty="0"/>
              <a:t>ư</a:t>
            </a:r>
            <a:r>
              <a:rPr lang="en-US" dirty="0" err="1"/>
              <a:t>ời</a:t>
            </a:r>
            <a:r>
              <a:rPr lang="en-US" dirty="0"/>
              <a:t> </a:t>
            </a:r>
            <a:r>
              <a:rPr lang="en-US" dirty="0" err="1"/>
              <a:t>học</a:t>
            </a:r>
            <a:r>
              <a:rPr lang="en-US" dirty="0"/>
              <a:t> </a:t>
            </a:r>
            <a:r>
              <a:rPr lang="en-US" dirty="0" err="1"/>
              <a:t>thực</a:t>
            </a:r>
            <a:r>
              <a:rPr lang="en-US" dirty="0"/>
              <a:t> </a:t>
            </a:r>
            <a:r>
              <a:rPr lang="en-US" dirty="0" err="1"/>
              <a:t>hiện</a:t>
            </a:r>
            <a:r>
              <a:rPr lang="en-US" dirty="0"/>
              <a:t> </a:t>
            </a:r>
            <a:r>
              <a:rPr lang="en-US" dirty="0" err="1"/>
              <a:t>phân</a:t>
            </a:r>
            <a:r>
              <a:rPr lang="en-US" dirty="0"/>
              <a:t> </a:t>
            </a:r>
            <a:r>
              <a:rPr lang="en-US" dirty="0" err="1"/>
              <a:t>tích</a:t>
            </a:r>
            <a:r>
              <a:rPr lang="en-US" dirty="0"/>
              <a:t> </a:t>
            </a:r>
            <a:r>
              <a:rPr lang="en-US" dirty="0" err="1"/>
              <a:t>bên</a:t>
            </a:r>
            <a:r>
              <a:rPr lang="en-US" dirty="0"/>
              <a:t> </a:t>
            </a:r>
            <a:r>
              <a:rPr lang="en-US" dirty="0" err="1"/>
              <a:t>ngoài</a:t>
            </a:r>
            <a:r>
              <a:rPr lang="en-US" dirty="0"/>
              <a:t> </a:t>
            </a:r>
            <a:r>
              <a:rPr lang="en-US" dirty="0" err="1"/>
              <a:t>lớp</a:t>
            </a:r>
            <a:r>
              <a:rPr lang="en-US" dirty="0"/>
              <a:t> </a:t>
            </a:r>
            <a:r>
              <a:rPr lang="en-US" dirty="0" err="1"/>
              <a:t>học</a:t>
            </a:r>
            <a:r>
              <a:rPr lang="en-US" dirty="0"/>
              <a:t> </a:t>
            </a:r>
            <a:r>
              <a:rPr lang="en-US" dirty="0" err="1"/>
              <a:t>theo</a:t>
            </a:r>
            <a:r>
              <a:rPr lang="en-US" dirty="0"/>
              <a:t> </a:t>
            </a:r>
            <a:r>
              <a:rPr lang="en-US" dirty="0" err="1"/>
              <a:t>cá</a:t>
            </a:r>
            <a:r>
              <a:rPr lang="en-US" dirty="0"/>
              <a:t> </a:t>
            </a:r>
            <a:r>
              <a:rPr lang="en-US" dirty="0" err="1"/>
              <a:t>nhân</a:t>
            </a:r>
            <a:r>
              <a:rPr lang="en-US" dirty="0"/>
              <a:t> hay </a:t>
            </a:r>
            <a:r>
              <a:rPr lang="en-US" dirty="0" err="1"/>
              <a:t>theo</a:t>
            </a:r>
            <a:r>
              <a:rPr lang="en-US" dirty="0"/>
              <a:t> </a:t>
            </a:r>
            <a:r>
              <a:rPr lang="en-US" dirty="0" err="1"/>
              <a:t>nhóm</a:t>
            </a:r>
            <a:r>
              <a:rPr lang="en-US" dirty="0"/>
              <a:t>.</a:t>
            </a:r>
          </a:p>
          <a:p>
            <a:pPr marL="0" indent="0">
              <a:buNone/>
            </a:pPr>
            <a:r>
              <a:rPr lang="en-US" dirty="0"/>
              <a:t>	- </a:t>
            </a:r>
            <a:r>
              <a:rPr lang="en-US" dirty="0" err="1"/>
              <a:t>Nộp</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trước</a:t>
            </a:r>
            <a:r>
              <a:rPr lang="en-US" dirty="0"/>
              <a:t> </a:t>
            </a:r>
            <a:r>
              <a:rPr lang="en-US" dirty="0" err="1"/>
              <a:t>buổi</a:t>
            </a:r>
            <a:r>
              <a:rPr lang="en-US" dirty="0"/>
              <a:t> </a:t>
            </a:r>
            <a:r>
              <a:rPr lang="en-US" dirty="0" err="1"/>
              <a:t>học</a:t>
            </a:r>
            <a:r>
              <a:rPr lang="en-US" dirty="0"/>
              <a:t> </a:t>
            </a:r>
            <a:r>
              <a:rPr lang="en-US" dirty="0" err="1"/>
              <a:t>giải</a:t>
            </a:r>
            <a:r>
              <a:rPr lang="en-US" dirty="0"/>
              <a:t> </a:t>
            </a:r>
            <a:r>
              <a:rPr lang="en-US" dirty="0" err="1"/>
              <a:t>đáp</a:t>
            </a:r>
            <a:r>
              <a:rPr lang="en-US" dirty="0"/>
              <a:t> </a:t>
            </a:r>
            <a:r>
              <a:rPr lang="en-US" dirty="0" err="1"/>
              <a:t>tình</a:t>
            </a:r>
            <a:r>
              <a:rPr lang="en-US" dirty="0"/>
              <a:t> </a:t>
            </a:r>
            <a:r>
              <a:rPr lang="en-US" dirty="0" err="1"/>
              <a:t>huống</a:t>
            </a:r>
            <a:r>
              <a:rPr lang="en-US" dirty="0"/>
              <a:t>.</a:t>
            </a:r>
          </a:p>
          <a:p>
            <a:pPr marL="0" indent="0">
              <a:buNone/>
            </a:pPr>
            <a:r>
              <a:rPr lang="en-US" dirty="0"/>
              <a:t>							Cliff and Curtin, JCST, 2000</a:t>
            </a:r>
          </a:p>
        </p:txBody>
      </p:sp>
    </p:spTree>
    <p:extLst>
      <p:ext uri="{BB962C8B-B14F-4D97-AF65-F5344CB8AC3E}">
        <p14:creationId xmlns:p14="http://schemas.microsoft.com/office/powerpoint/2010/main" val="424594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4345-D3A4-412D-B5D0-23F347A340BE}"/>
              </a:ext>
            </a:extLst>
          </p:cNvPr>
          <p:cNvSpPr>
            <a:spLocks noGrp="1"/>
          </p:cNvSpPr>
          <p:nvPr>
            <p:ph type="title"/>
          </p:nvPr>
        </p:nvSpPr>
        <p:spPr/>
        <p:txBody>
          <a:bodyPr/>
          <a:lstStyle/>
          <a:p>
            <a:r>
              <a:rPr lang="en-US" b="1" dirty="0" err="1"/>
              <a:t>Các</a:t>
            </a:r>
            <a:r>
              <a:rPr lang="en-US" b="1" dirty="0"/>
              <a:t> </a:t>
            </a:r>
            <a:r>
              <a:rPr lang="en-US" b="1" dirty="0" err="1"/>
              <a:t>tình</a:t>
            </a:r>
            <a:r>
              <a:rPr lang="en-US" b="1" dirty="0"/>
              <a:t> </a:t>
            </a:r>
            <a:r>
              <a:rPr lang="en-US" b="1" dirty="0" err="1"/>
              <a:t>huống</a:t>
            </a:r>
            <a:r>
              <a:rPr lang="en-US" b="1" dirty="0"/>
              <a:t> </a:t>
            </a:r>
            <a:r>
              <a:rPr lang="en-US" b="1" dirty="0" err="1"/>
              <a:t>phân</a:t>
            </a:r>
            <a:r>
              <a:rPr lang="en-US" b="1" dirty="0"/>
              <a:t> </a:t>
            </a:r>
            <a:r>
              <a:rPr lang="en-US" b="1" dirty="0" err="1"/>
              <a:t>tích</a:t>
            </a:r>
            <a:endParaRPr lang="en-US" b="1" dirty="0"/>
          </a:p>
        </p:txBody>
      </p:sp>
      <p:sp>
        <p:nvSpPr>
          <p:cNvPr id="3" name="Content Placeholder 2">
            <a:extLst>
              <a:ext uri="{FF2B5EF4-FFF2-40B4-BE49-F238E27FC236}">
                <a16:creationId xmlns:a16="http://schemas.microsoft.com/office/drawing/2014/main" id="{6DD649E8-292F-4514-B003-4D1F8B30EECD}"/>
              </a:ext>
            </a:extLst>
          </p:cNvPr>
          <p:cNvSpPr>
            <a:spLocks noGrp="1"/>
          </p:cNvSpPr>
          <p:nvPr>
            <p:ph idx="1"/>
          </p:nvPr>
        </p:nvSpPr>
        <p:spPr/>
        <p:txBody>
          <a:bodyPr/>
          <a:lstStyle/>
          <a:p>
            <a:r>
              <a:rPr lang="en-US" dirty="0" err="1"/>
              <a:t>Tình</a:t>
            </a:r>
            <a:r>
              <a:rPr lang="en-US" dirty="0"/>
              <a:t> </a:t>
            </a:r>
            <a:r>
              <a:rPr lang="en-US" dirty="0" err="1"/>
              <a:t>huống</a:t>
            </a:r>
            <a:r>
              <a:rPr lang="en-US" dirty="0"/>
              <a:t> </a:t>
            </a:r>
            <a:r>
              <a:rPr lang="en-US" dirty="0" err="1"/>
              <a:t>phân</a:t>
            </a:r>
            <a:r>
              <a:rPr lang="en-US" dirty="0"/>
              <a:t> </a:t>
            </a:r>
            <a:r>
              <a:rPr lang="en-US" dirty="0" err="1"/>
              <a:t>tích</a:t>
            </a: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việc</a:t>
            </a:r>
            <a:r>
              <a:rPr lang="en-US" dirty="0"/>
              <a:t> </a:t>
            </a:r>
            <a:r>
              <a:rPr lang="en-US" dirty="0" err="1"/>
              <a:t>phát</a:t>
            </a:r>
            <a:r>
              <a:rPr lang="en-US" dirty="0"/>
              <a:t> </a:t>
            </a:r>
            <a:r>
              <a:rPr lang="en-US" dirty="0" err="1"/>
              <a:t>triển</a:t>
            </a:r>
            <a:r>
              <a:rPr lang="en-US" dirty="0"/>
              <a:t> </a:t>
            </a:r>
            <a:r>
              <a:rPr lang="en-US" dirty="0" err="1"/>
              <a:t>kỹ</a:t>
            </a:r>
            <a:r>
              <a:rPr lang="en-US" dirty="0"/>
              <a:t> </a:t>
            </a:r>
            <a:r>
              <a:rPr lang="en-US" dirty="0" err="1"/>
              <a:t>năng</a:t>
            </a:r>
            <a:r>
              <a:rPr lang="en-US" dirty="0"/>
              <a:t> </a:t>
            </a:r>
            <a:r>
              <a:rPr lang="en-US" dirty="0" err="1"/>
              <a:t>phân</a:t>
            </a:r>
            <a:r>
              <a:rPr lang="en-US" dirty="0"/>
              <a:t> </a:t>
            </a:r>
            <a:r>
              <a:rPr lang="en-US" dirty="0" err="1"/>
              <a:t>tích</a:t>
            </a:r>
            <a:r>
              <a:rPr lang="en-US" dirty="0"/>
              <a:t> </a:t>
            </a:r>
            <a:r>
              <a:rPr lang="en-US" dirty="0" err="1"/>
              <a:t>và</a:t>
            </a:r>
            <a:r>
              <a:rPr lang="en-US" dirty="0"/>
              <a:t> </a:t>
            </a:r>
            <a:r>
              <a:rPr lang="en-US" dirty="0" err="1"/>
              <a:t>hiểu</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cụ</a:t>
            </a:r>
            <a:r>
              <a:rPr lang="en-US" dirty="0"/>
              <a:t> </a:t>
            </a:r>
            <a:r>
              <a:rPr lang="en-US" dirty="0" err="1"/>
              <a:t>thể</a:t>
            </a:r>
            <a:r>
              <a:rPr lang="en-US" dirty="0"/>
              <a:t>.</a:t>
            </a:r>
          </a:p>
          <a:p>
            <a:r>
              <a:rPr lang="en-US" dirty="0" err="1"/>
              <a:t>Một</a:t>
            </a:r>
            <a:r>
              <a:rPr lang="en-US" dirty="0"/>
              <a:t> </a:t>
            </a:r>
            <a:r>
              <a:rPr lang="en-US" dirty="0" err="1"/>
              <a:t>cấu</a:t>
            </a:r>
            <a:r>
              <a:rPr lang="en-US" dirty="0"/>
              <a:t> </a:t>
            </a:r>
            <a:r>
              <a:rPr lang="en-US" dirty="0" err="1"/>
              <a:t>trúc</a:t>
            </a:r>
            <a:r>
              <a:rPr lang="en-US" dirty="0"/>
              <a:t> </a:t>
            </a:r>
            <a:r>
              <a:rPr lang="en-US" dirty="0" err="1"/>
              <a:t>của</a:t>
            </a:r>
            <a:r>
              <a:rPr lang="en-US" dirty="0"/>
              <a:t> </a:t>
            </a:r>
            <a:r>
              <a:rPr lang="en-US" dirty="0" err="1"/>
              <a:t>tình</a:t>
            </a:r>
            <a:r>
              <a:rPr lang="en-US" dirty="0"/>
              <a:t> </a:t>
            </a:r>
            <a:r>
              <a:rPr lang="en-US" dirty="0" err="1"/>
              <a:t>huống</a:t>
            </a:r>
            <a:r>
              <a:rPr lang="en-US" dirty="0"/>
              <a:t> </a:t>
            </a:r>
            <a:r>
              <a:rPr lang="en-US" dirty="0" err="1"/>
              <a:t>phân</a:t>
            </a:r>
            <a:r>
              <a:rPr lang="en-US" dirty="0"/>
              <a:t> </a:t>
            </a:r>
            <a:r>
              <a:rPr lang="en-US" dirty="0" err="1"/>
              <a:t>tích</a:t>
            </a:r>
            <a:r>
              <a:rPr lang="en-US" dirty="0"/>
              <a:t>:</a:t>
            </a:r>
          </a:p>
          <a:p>
            <a:pPr marL="0" indent="0">
              <a:buNone/>
            </a:pPr>
            <a:r>
              <a:rPr lang="en-US" dirty="0"/>
              <a:t>	- Sử </a:t>
            </a:r>
            <a:r>
              <a:rPr lang="en-US" dirty="0" err="1"/>
              <a:t>dụng</a:t>
            </a:r>
            <a:r>
              <a:rPr lang="en-US" dirty="0"/>
              <a:t> </a:t>
            </a:r>
            <a:r>
              <a:rPr lang="en-US" dirty="0" err="1"/>
              <a:t>một</a:t>
            </a:r>
            <a:r>
              <a:rPr lang="en-US" dirty="0"/>
              <a:t> </a:t>
            </a:r>
            <a:r>
              <a:rPr lang="en-US" dirty="0" err="1"/>
              <a:t>bài</a:t>
            </a:r>
            <a:r>
              <a:rPr lang="en-US" dirty="0"/>
              <a:t> </a:t>
            </a:r>
            <a:r>
              <a:rPr lang="en-US" dirty="0" err="1"/>
              <a:t>báo</a:t>
            </a:r>
            <a:r>
              <a:rPr lang="en-US" dirty="0"/>
              <a:t> </a:t>
            </a:r>
            <a:r>
              <a:rPr lang="en-US" dirty="0" err="1"/>
              <a:t>là</a:t>
            </a:r>
            <a:r>
              <a:rPr lang="en-US" dirty="0"/>
              <a:t> </a:t>
            </a:r>
            <a:r>
              <a:rPr lang="en-US" dirty="0" err="1"/>
              <a:t>tiền</a:t>
            </a:r>
            <a:r>
              <a:rPr lang="en-US" dirty="0"/>
              <a:t> </a:t>
            </a:r>
            <a:r>
              <a:rPr lang="en-US" dirty="0" err="1"/>
              <a:t>đề</a:t>
            </a:r>
            <a:r>
              <a:rPr lang="en-US" dirty="0"/>
              <a:t> </a:t>
            </a:r>
            <a:r>
              <a:rPr lang="en-US" dirty="0" err="1"/>
              <a:t>cho</a:t>
            </a:r>
            <a:r>
              <a:rPr lang="en-US" dirty="0"/>
              <a:t> </a:t>
            </a:r>
            <a:r>
              <a:rPr lang="en-US" dirty="0" err="1"/>
              <a:t>tình</a:t>
            </a:r>
            <a:r>
              <a:rPr lang="en-US" dirty="0"/>
              <a:t> </a:t>
            </a:r>
            <a:r>
              <a:rPr lang="en-US" dirty="0" err="1"/>
              <a:t>huống</a:t>
            </a:r>
            <a:endParaRPr lang="en-US" dirty="0"/>
          </a:p>
          <a:p>
            <a:pPr marL="0" indent="0">
              <a:buNone/>
            </a:pPr>
            <a:r>
              <a:rPr lang="en-US" dirty="0"/>
              <a:t>	- </a:t>
            </a:r>
            <a:r>
              <a:rPr lang="en-US" dirty="0" err="1"/>
              <a:t>Cung</a:t>
            </a:r>
            <a:r>
              <a:rPr lang="en-US" dirty="0"/>
              <a:t> </a:t>
            </a:r>
            <a:r>
              <a:rPr lang="en-US" dirty="0" err="1"/>
              <a:t>cấp</a:t>
            </a:r>
            <a:r>
              <a:rPr lang="en-US" dirty="0"/>
              <a:t> </a:t>
            </a:r>
            <a:r>
              <a:rPr lang="en-US" dirty="0" err="1"/>
              <a:t>phần</a:t>
            </a:r>
            <a:r>
              <a:rPr lang="en-US" dirty="0"/>
              <a:t> </a:t>
            </a:r>
            <a:r>
              <a:rPr lang="en-US" dirty="0" err="1"/>
              <a:t>giới</a:t>
            </a:r>
            <a:r>
              <a:rPr lang="en-US" dirty="0"/>
              <a:t> </a:t>
            </a:r>
            <a:r>
              <a:rPr lang="en-US" dirty="0" err="1"/>
              <a:t>thiệu</a:t>
            </a:r>
            <a:r>
              <a:rPr lang="en-US" dirty="0"/>
              <a:t>, </a:t>
            </a:r>
            <a:r>
              <a:rPr lang="en-US" dirty="0" err="1"/>
              <a:t>các</a:t>
            </a:r>
            <a:r>
              <a:rPr lang="en-US" dirty="0"/>
              <a:t> </a:t>
            </a:r>
            <a:r>
              <a:rPr lang="en-US" dirty="0" err="1"/>
              <a:t>bảng</a:t>
            </a:r>
            <a:r>
              <a:rPr lang="en-US" dirty="0"/>
              <a:t> </a:t>
            </a:r>
            <a:r>
              <a:rPr lang="en-US" dirty="0" err="1"/>
              <a:t>biểu</a:t>
            </a:r>
            <a:r>
              <a:rPr lang="en-US" dirty="0"/>
              <a:t>/</a:t>
            </a:r>
            <a:r>
              <a:rPr lang="en-US" dirty="0" err="1"/>
              <a:t>hình</a:t>
            </a:r>
            <a:r>
              <a:rPr lang="en-US" dirty="0"/>
              <a:t> </a:t>
            </a:r>
            <a:r>
              <a:rPr lang="en-US" dirty="0" err="1"/>
              <a:t>vẽ</a:t>
            </a:r>
            <a:r>
              <a:rPr lang="en-US" dirty="0"/>
              <a:t> (</a:t>
            </a:r>
            <a:r>
              <a:rPr lang="en-US" dirty="0" err="1"/>
              <a:t>và</a:t>
            </a:r>
            <a:r>
              <a:rPr lang="en-US" dirty="0"/>
              <a:t> </a:t>
            </a:r>
            <a:r>
              <a:rPr lang="en-US" dirty="0" err="1"/>
              <a:t>một</a:t>
            </a:r>
            <a:r>
              <a:rPr lang="en-US" dirty="0"/>
              <a:t> </a:t>
            </a:r>
            <a:r>
              <a:rPr lang="en-US" dirty="0" err="1"/>
              <a:t>loạt</a:t>
            </a:r>
            <a:r>
              <a:rPr lang="en-US" dirty="0"/>
              <a:t> </a:t>
            </a:r>
            <a:r>
              <a:rPr lang="en-US" dirty="0" err="1"/>
              <a:t>những</a:t>
            </a:r>
            <a:r>
              <a:rPr lang="en-US" dirty="0"/>
              <a:t> </a:t>
            </a:r>
            <a:r>
              <a:rPr lang="en-US" dirty="0" err="1"/>
              <a:t>câu</a:t>
            </a:r>
            <a:r>
              <a:rPr lang="en-US" dirty="0"/>
              <a:t> </a:t>
            </a:r>
            <a:r>
              <a:rPr lang="en-US" dirty="0" err="1"/>
              <a:t>hỏi</a:t>
            </a:r>
            <a:r>
              <a:rPr lang="en-US" dirty="0"/>
              <a:t> </a:t>
            </a:r>
            <a:r>
              <a:rPr lang="en-US" dirty="0" err="1"/>
              <a:t>nếu</a:t>
            </a:r>
            <a:r>
              <a:rPr lang="en-US" dirty="0"/>
              <a:t> </a:t>
            </a:r>
            <a:r>
              <a:rPr lang="en-US" dirty="0" err="1"/>
              <a:t>cần</a:t>
            </a:r>
            <a:r>
              <a:rPr lang="en-US" dirty="0"/>
              <a:t> </a:t>
            </a:r>
            <a:r>
              <a:rPr lang="en-US" dirty="0" err="1"/>
              <a:t>sự</a:t>
            </a:r>
            <a:r>
              <a:rPr lang="en-US" dirty="0"/>
              <a:t> </a:t>
            </a:r>
            <a:r>
              <a:rPr lang="en-US" dirty="0" err="1"/>
              <a:t>hướng</a:t>
            </a:r>
            <a:r>
              <a:rPr lang="en-US" dirty="0"/>
              <a:t> </a:t>
            </a:r>
            <a:r>
              <a:rPr lang="en-US" dirty="0" err="1"/>
              <a:t>dẫn</a:t>
            </a:r>
            <a:r>
              <a:rPr lang="en-US" dirty="0"/>
              <a:t>) </a:t>
            </a:r>
            <a:r>
              <a:rPr lang="en-US" dirty="0" err="1"/>
              <a:t>cho</a:t>
            </a:r>
            <a:r>
              <a:rPr lang="en-US" dirty="0"/>
              <a:t> ng</a:t>
            </a:r>
            <a:r>
              <a:rPr lang="vi-VN" dirty="0"/>
              <a:t>ư</a:t>
            </a:r>
            <a:r>
              <a:rPr lang="en-US" dirty="0" err="1"/>
              <a:t>ời</a:t>
            </a:r>
            <a:r>
              <a:rPr lang="en-US" dirty="0"/>
              <a:t> </a:t>
            </a:r>
            <a:r>
              <a:rPr lang="en-US" dirty="0" err="1"/>
              <a:t>học</a:t>
            </a:r>
            <a:endParaRPr lang="en-US" dirty="0"/>
          </a:p>
          <a:p>
            <a:pPr marL="0" indent="0">
              <a:buNone/>
            </a:pPr>
            <a:r>
              <a:rPr lang="en-US" dirty="0"/>
              <a:t>	- </a:t>
            </a:r>
            <a:r>
              <a:rPr lang="en-US" dirty="0" err="1"/>
              <a:t>Người</a:t>
            </a:r>
            <a:r>
              <a:rPr lang="en-US" dirty="0"/>
              <a:t> </a:t>
            </a:r>
            <a:r>
              <a:rPr lang="en-US" dirty="0" err="1"/>
              <a:t>học</a:t>
            </a:r>
            <a:r>
              <a:rPr lang="en-US" dirty="0"/>
              <a:t> </a:t>
            </a:r>
            <a:r>
              <a:rPr lang="en-US" dirty="0" err="1"/>
              <a:t>phân</a:t>
            </a:r>
            <a:r>
              <a:rPr lang="en-US" dirty="0"/>
              <a:t> </a:t>
            </a:r>
            <a:r>
              <a:rPr lang="en-US" dirty="0" err="1"/>
              <a:t>tích</a:t>
            </a:r>
            <a:r>
              <a:rPr lang="en-US" dirty="0"/>
              <a:t> </a:t>
            </a:r>
            <a:r>
              <a:rPr lang="en-US" dirty="0" err="1"/>
              <a:t>các</a:t>
            </a:r>
            <a:r>
              <a:rPr lang="en-US" dirty="0"/>
              <a:t> </a:t>
            </a:r>
            <a:r>
              <a:rPr lang="en-US" dirty="0" err="1"/>
              <a:t>bảng</a:t>
            </a:r>
            <a:r>
              <a:rPr lang="en-US" dirty="0"/>
              <a:t> </a:t>
            </a:r>
            <a:r>
              <a:rPr lang="en-US" dirty="0" err="1"/>
              <a:t>biểu</a:t>
            </a:r>
            <a:r>
              <a:rPr lang="en-US" dirty="0"/>
              <a:t>/</a:t>
            </a:r>
            <a:r>
              <a:rPr lang="en-US" dirty="0" err="1"/>
              <a:t>hình</a:t>
            </a:r>
            <a:r>
              <a:rPr lang="en-US" dirty="0"/>
              <a:t> </a:t>
            </a:r>
            <a:r>
              <a:rPr lang="en-US" dirty="0" err="1"/>
              <a:t>vẽ</a:t>
            </a:r>
            <a:endParaRPr lang="en-US" dirty="0"/>
          </a:p>
          <a:p>
            <a:pPr marL="0" indent="0">
              <a:buNone/>
            </a:pPr>
            <a:r>
              <a:rPr lang="en-US" dirty="0"/>
              <a:t>	-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thảo</a:t>
            </a:r>
            <a:r>
              <a:rPr lang="en-US" dirty="0"/>
              <a:t> </a:t>
            </a:r>
            <a:r>
              <a:rPr lang="en-US" dirty="0" err="1"/>
              <a:t>luận</a:t>
            </a:r>
            <a:r>
              <a:rPr lang="en-US" dirty="0"/>
              <a:t> </a:t>
            </a:r>
            <a:r>
              <a:rPr lang="en-US" dirty="0" err="1"/>
              <a:t>những</a:t>
            </a:r>
            <a:r>
              <a:rPr lang="en-US" dirty="0"/>
              <a:t> </a:t>
            </a:r>
            <a:r>
              <a:rPr lang="en-US" dirty="0" err="1"/>
              <a:t>nội</a:t>
            </a:r>
            <a:r>
              <a:rPr lang="en-US" dirty="0"/>
              <a:t> dung </a:t>
            </a:r>
            <a:r>
              <a:rPr lang="en-US" dirty="0" err="1"/>
              <a:t>đã</a:t>
            </a:r>
            <a:r>
              <a:rPr lang="en-US" dirty="0"/>
              <a:t> </a:t>
            </a:r>
            <a:r>
              <a:rPr lang="en-US" dirty="0" err="1"/>
              <a:t>phân</a:t>
            </a:r>
            <a:r>
              <a:rPr lang="en-US" dirty="0"/>
              <a:t> </a:t>
            </a:r>
            <a:r>
              <a:rPr lang="en-US" dirty="0" err="1"/>
              <a:t>tích</a:t>
            </a:r>
            <a:r>
              <a:rPr lang="en-US" dirty="0"/>
              <a:t> </a:t>
            </a:r>
            <a:r>
              <a:rPr lang="en-US" dirty="0" err="1"/>
              <a:t>tr</a:t>
            </a:r>
            <a:r>
              <a:rPr lang="vi-VN" dirty="0">
                <a:latin typeface="Calibri (Body)"/>
              </a:rPr>
              <a:t>ư</a:t>
            </a:r>
            <a:r>
              <a:rPr lang="en-US" dirty="0" err="1"/>
              <a:t>ớc</a:t>
            </a:r>
            <a:r>
              <a:rPr lang="en-US" dirty="0"/>
              <a:t> </a:t>
            </a:r>
            <a:r>
              <a:rPr lang="en-US" dirty="0" err="1"/>
              <a:t>toàn</a:t>
            </a:r>
            <a:r>
              <a:rPr lang="en-US" dirty="0"/>
              <a:t> </a:t>
            </a:r>
            <a:r>
              <a:rPr lang="en-US" dirty="0" err="1"/>
              <a:t>lớp</a:t>
            </a:r>
            <a:r>
              <a:rPr lang="en-US" dirty="0"/>
              <a:t> </a:t>
            </a:r>
            <a:r>
              <a:rPr lang="en-US" dirty="0" err="1"/>
              <a:t>hoặc</a:t>
            </a:r>
            <a:r>
              <a:rPr lang="en-US" dirty="0"/>
              <a:t> </a:t>
            </a:r>
            <a:r>
              <a:rPr lang="en-US" dirty="0" err="1"/>
              <a:t>theo</a:t>
            </a:r>
            <a:r>
              <a:rPr lang="en-US" dirty="0"/>
              <a:t> </a:t>
            </a:r>
            <a:r>
              <a:rPr lang="en-US" dirty="0" err="1"/>
              <a:t>nhóm</a:t>
            </a:r>
            <a:r>
              <a:rPr lang="en-US" dirty="0"/>
              <a:t>.</a:t>
            </a:r>
          </a:p>
          <a:p>
            <a:pPr marL="0" indent="0">
              <a:buNone/>
            </a:pPr>
            <a:endParaRPr lang="en-US" dirty="0"/>
          </a:p>
        </p:txBody>
      </p:sp>
    </p:spTree>
    <p:extLst>
      <p:ext uri="{BB962C8B-B14F-4D97-AF65-F5344CB8AC3E}">
        <p14:creationId xmlns:p14="http://schemas.microsoft.com/office/powerpoint/2010/main" val="6615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8B8-5226-4468-9D0C-E7D997991E4C}"/>
              </a:ext>
            </a:extLst>
          </p:cNvPr>
          <p:cNvSpPr>
            <a:spLocks noGrp="1"/>
          </p:cNvSpPr>
          <p:nvPr>
            <p:ph type="title"/>
          </p:nvPr>
        </p:nvSpPr>
        <p:spPr/>
        <p:txBody>
          <a:bodyPr/>
          <a:lstStyle/>
          <a:p>
            <a:r>
              <a:rPr lang="en-US" b="1" dirty="0" err="1"/>
              <a:t>Quy</a:t>
            </a:r>
            <a:r>
              <a:rPr lang="en-US" b="1" dirty="0"/>
              <a:t> </a:t>
            </a:r>
            <a:r>
              <a:rPr lang="en-US" b="1" dirty="0" err="1"/>
              <a:t>trình</a:t>
            </a:r>
            <a:r>
              <a:rPr lang="en-US" b="1" dirty="0"/>
              <a:t> </a:t>
            </a:r>
            <a:r>
              <a:rPr lang="en-US" b="1" dirty="0" err="1"/>
              <a:t>học</a:t>
            </a:r>
            <a:r>
              <a:rPr lang="en-US" b="1" dirty="0"/>
              <a:t> </a:t>
            </a:r>
            <a:r>
              <a:rPr lang="en-US" b="1" dirty="0" err="1"/>
              <a:t>tập</a:t>
            </a:r>
            <a:r>
              <a:rPr lang="en-US" b="1" dirty="0"/>
              <a:t> </a:t>
            </a:r>
            <a:r>
              <a:rPr lang="en-US" b="1" dirty="0" err="1"/>
              <a:t>bằng</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id="{13A92577-EE45-450C-A803-8BC2B1489A15}"/>
              </a:ext>
            </a:extLst>
          </p:cNvPr>
          <p:cNvSpPr>
            <a:spLocks noGrp="1"/>
          </p:cNvSpPr>
          <p:nvPr>
            <p:ph idx="1"/>
          </p:nvPr>
        </p:nvSpPr>
        <p:spPr/>
        <p:txBody>
          <a:bodyPr>
            <a:normAutofit fontScale="70000" lnSpcReduction="20000"/>
          </a:bodyPr>
          <a:lstStyle/>
          <a:p>
            <a:pPr marL="0" indent="0">
              <a:buNone/>
            </a:pP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phân</a:t>
            </a:r>
            <a:r>
              <a:rPr lang="en-US" dirty="0"/>
              <a:t> </a:t>
            </a:r>
            <a:r>
              <a:rPr lang="en-US" dirty="0" err="1"/>
              <a:t>tích</a:t>
            </a:r>
            <a:r>
              <a:rPr lang="en-US" dirty="0"/>
              <a:t> </a:t>
            </a:r>
            <a:r>
              <a:rPr lang="en-US" dirty="0" err="1"/>
              <a:t>một</a:t>
            </a:r>
            <a:r>
              <a:rPr lang="en-US" dirty="0"/>
              <a:t> </a:t>
            </a:r>
            <a:r>
              <a:rPr lang="en-US" dirty="0" err="1"/>
              <a:t>tình</a:t>
            </a:r>
            <a:r>
              <a:rPr lang="en-US" dirty="0"/>
              <a:t> </a:t>
            </a:r>
            <a:r>
              <a:rPr lang="en-US" dirty="0" err="1"/>
              <a:t>huống</a:t>
            </a:r>
            <a:endParaRPr lang="en-US" dirty="0"/>
          </a:p>
          <a:p>
            <a:pPr marL="514350" indent="-514350">
              <a:buAutoNum type="arabicParenR"/>
            </a:pPr>
            <a:r>
              <a:rPr lang="en-US" dirty="0" err="1"/>
              <a:t>Đọc</a:t>
            </a:r>
            <a:r>
              <a:rPr lang="en-US" dirty="0"/>
              <a:t> </a:t>
            </a:r>
            <a:r>
              <a:rPr lang="en-US" dirty="0" err="1"/>
              <a:t>tình</a:t>
            </a:r>
            <a:r>
              <a:rPr lang="en-US" dirty="0"/>
              <a:t> </a:t>
            </a:r>
            <a:r>
              <a:rPr lang="en-US" dirty="0" err="1"/>
              <a:t>huống</a:t>
            </a:r>
            <a:r>
              <a:rPr lang="en-US" dirty="0"/>
              <a:t> 3 </a:t>
            </a:r>
            <a:r>
              <a:rPr lang="en-US" dirty="0" err="1"/>
              <a:t>lần</a:t>
            </a:r>
            <a:endParaRPr lang="en-US" dirty="0"/>
          </a:p>
          <a:p>
            <a:pPr marL="0" indent="0">
              <a:buNone/>
            </a:pPr>
            <a:r>
              <a:rPr lang="en-US" dirty="0"/>
              <a:t>	</a:t>
            </a:r>
            <a:r>
              <a:rPr lang="en-US" dirty="0" err="1"/>
              <a:t>Đọc</a:t>
            </a:r>
            <a:r>
              <a:rPr lang="en-US" dirty="0"/>
              <a:t> </a:t>
            </a:r>
            <a:r>
              <a:rPr lang="en-US" dirty="0" err="1"/>
              <a:t>hiểu</a:t>
            </a:r>
            <a:r>
              <a:rPr lang="en-US" dirty="0"/>
              <a:t> bao </a:t>
            </a:r>
            <a:r>
              <a:rPr lang="en-US" dirty="0" err="1"/>
              <a:t>quát</a:t>
            </a:r>
            <a:r>
              <a:rPr lang="en-US" dirty="0"/>
              <a:t>, </a:t>
            </a:r>
            <a:r>
              <a:rPr lang="en-US" dirty="0" err="1"/>
              <a:t>tiếp</a:t>
            </a:r>
            <a:r>
              <a:rPr lang="en-US" dirty="0"/>
              <a:t> </a:t>
            </a:r>
            <a:r>
              <a:rPr lang="en-US" dirty="0" err="1"/>
              <a:t>thu</a:t>
            </a:r>
            <a:r>
              <a:rPr lang="en-US" dirty="0"/>
              <a:t>.</a:t>
            </a:r>
          </a:p>
          <a:p>
            <a:pPr marL="0" indent="0">
              <a:buNone/>
            </a:pPr>
            <a:r>
              <a:rPr lang="en-US" dirty="0"/>
              <a:t>	</a:t>
            </a:r>
            <a:r>
              <a:rPr lang="en-US" dirty="0" err="1"/>
              <a:t>Nhận</a:t>
            </a:r>
            <a:r>
              <a:rPr lang="en-US" dirty="0"/>
              <a:t> </a:t>
            </a:r>
            <a:r>
              <a:rPr lang="en-US" dirty="0" err="1"/>
              <a:t>biết</a:t>
            </a:r>
            <a:r>
              <a:rPr lang="en-US" dirty="0"/>
              <a:t> </a:t>
            </a:r>
            <a:r>
              <a:rPr lang="en-US" dirty="0" err="1"/>
              <a:t>những</a:t>
            </a:r>
            <a:r>
              <a:rPr lang="en-US" dirty="0"/>
              <a:t> </a:t>
            </a:r>
            <a:r>
              <a:rPr lang="en-US" dirty="0" err="1"/>
              <a:t>điều</a:t>
            </a:r>
            <a:r>
              <a:rPr lang="en-US" dirty="0"/>
              <a:t> </a:t>
            </a:r>
            <a:r>
              <a:rPr lang="en-US" dirty="0" err="1"/>
              <a:t>khác</a:t>
            </a:r>
            <a:r>
              <a:rPr lang="en-US" dirty="0"/>
              <a:t> </a:t>
            </a:r>
            <a:r>
              <a:rPr lang="en-US" dirty="0" err="1"/>
              <a:t>nhau</a:t>
            </a:r>
            <a:r>
              <a:rPr lang="en-US" dirty="0"/>
              <a:t>.</a:t>
            </a:r>
          </a:p>
          <a:p>
            <a:pPr marL="0" indent="0">
              <a:buNone/>
            </a:pPr>
            <a:r>
              <a:rPr lang="en-US" dirty="0"/>
              <a:t>2) 5W </a:t>
            </a:r>
            <a:r>
              <a:rPr lang="en-US" dirty="0" err="1"/>
              <a:t>và</a:t>
            </a:r>
            <a:r>
              <a:rPr lang="en-US" dirty="0"/>
              <a:t> 1 H (</a:t>
            </a:r>
            <a:r>
              <a:rPr lang="en-US" dirty="0" err="1"/>
              <a:t>Không</a:t>
            </a:r>
            <a:r>
              <a:rPr lang="en-US" dirty="0"/>
              <a:t> </a:t>
            </a:r>
            <a:r>
              <a:rPr lang="en-US" dirty="0" err="1"/>
              <a:t>yêu</a:t>
            </a:r>
            <a:r>
              <a:rPr lang="en-US" dirty="0"/>
              <a:t> </a:t>
            </a:r>
            <a:r>
              <a:rPr lang="en-US" dirty="0" err="1"/>
              <a:t>cầu</a:t>
            </a:r>
            <a:r>
              <a:rPr lang="en-US" dirty="0"/>
              <a:t> </a:t>
            </a:r>
            <a:r>
              <a:rPr lang="en-US" dirty="0" err="1"/>
              <a:t>phải</a:t>
            </a:r>
            <a:r>
              <a:rPr lang="en-US" dirty="0"/>
              <a:t> </a:t>
            </a:r>
            <a:r>
              <a:rPr lang="en-US" dirty="0" err="1"/>
              <a:t>nộp</a:t>
            </a:r>
            <a:r>
              <a:rPr lang="en-US" dirty="0"/>
              <a:t> </a:t>
            </a:r>
            <a:r>
              <a:rPr lang="en-US" dirty="0" err="1"/>
              <a:t>lại</a:t>
            </a:r>
            <a:r>
              <a:rPr lang="en-US" dirty="0"/>
              <a:t>)</a:t>
            </a:r>
          </a:p>
          <a:p>
            <a:pPr marL="0" indent="0">
              <a:buNone/>
            </a:pPr>
            <a:r>
              <a:rPr lang="en-US" dirty="0"/>
              <a:t>	- </a:t>
            </a:r>
            <a:r>
              <a:rPr lang="en-US" b="1" dirty="0"/>
              <a:t>Ai? (Who?)</a:t>
            </a:r>
          </a:p>
          <a:p>
            <a:pPr marL="0" indent="0">
              <a:buNone/>
            </a:pPr>
            <a:r>
              <a:rPr lang="en-US" dirty="0"/>
              <a:t>	</a:t>
            </a:r>
            <a:r>
              <a:rPr lang="en-US" dirty="0" err="1"/>
              <a:t>Tên</a:t>
            </a:r>
            <a:r>
              <a:rPr lang="en-US" dirty="0"/>
              <a:t> </a:t>
            </a:r>
            <a:r>
              <a:rPr lang="en-US" dirty="0" err="1"/>
              <a:t>của</a:t>
            </a:r>
            <a:r>
              <a:rPr lang="en-US" dirty="0"/>
              <a:t> </a:t>
            </a:r>
            <a:r>
              <a:rPr lang="en-US" dirty="0" err="1"/>
              <a:t>đứa</a:t>
            </a:r>
            <a:r>
              <a:rPr lang="en-US" dirty="0"/>
              <a:t> </a:t>
            </a:r>
            <a:r>
              <a:rPr lang="en-US" dirty="0" err="1"/>
              <a:t>trẻ</a:t>
            </a:r>
            <a:r>
              <a:rPr lang="en-US" dirty="0"/>
              <a:t>, </a:t>
            </a:r>
            <a:r>
              <a:rPr lang="en-US" dirty="0" err="1"/>
              <a:t>giới</a:t>
            </a:r>
            <a:r>
              <a:rPr lang="en-US" dirty="0"/>
              <a:t> </a:t>
            </a:r>
            <a:r>
              <a:rPr lang="en-US" dirty="0" err="1"/>
              <a:t>tính</a:t>
            </a:r>
            <a:r>
              <a:rPr lang="en-US" dirty="0"/>
              <a:t>, </a:t>
            </a:r>
            <a:r>
              <a:rPr lang="en-US" dirty="0" err="1"/>
              <a:t>tuổi</a:t>
            </a:r>
            <a:r>
              <a:rPr lang="en-US" dirty="0"/>
              <a:t>, </a:t>
            </a:r>
            <a:r>
              <a:rPr lang="en-US" dirty="0" err="1"/>
              <a:t>gia</a:t>
            </a:r>
            <a:r>
              <a:rPr lang="en-US" dirty="0"/>
              <a:t> </a:t>
            </a:r>
            <a:r>
              <a:rPr lang="en-US" dirty="0" err="1"/>
              <a:t>đình</a:t>
            </a:r>
            <a:r>
              <a:rPr lang="en-US" dirty="0"/>
              <a:t> (ng</a:t>
            </a:r>
            <a:r>
              <a:rPr lang="vi-VN" dirty="0"/>
              <a:t>ư</a:t>
            </a:r>
            <a:r>
              <a:rPr lang="en-US" dirty="0" err="1"/>
              <a:t>ời</a:t>
            </a:r>
            <a:r>
              <a:rPr lang="en-US" dirty="0"/>
              <a:t> </a:t>
            </a:r>
            <a:r>
              <a:rPr lang="en-US" dirty="0" err="1"/>
              <a:t>nuôi</a:t>
            </a:r>
            <a:r>
              <a:rPr lang="en-US" dirty="0"/>
              <a:t> d</a:t>
            </a:r>
            <a:r>
              <a:rPr lang="vi-VN" dirty="0"/>
              <a:t>ư</a:t>
            </a:r>
            <a:r>
              <a:rPr lang="en-US" dirty="0" err="1"/>
              <a:t>ỡng</a:t>
            </a:r>
            <a:r>
              <a:rPr lang="en-US" dirty="0"/>
              <a:t>, </a:t>
            </a:r>
            <a:r>
              <a:rPr lang="en-US" dirty="0" err="1"/>
              <a:t>anh</a:t>
            </a:r>
            <a:r>
              <a:rPr lang="en-US" dirty="0"/>
              <a:t> </a:t>
            </a:r>
            <a:r>
              <a:rPr lang="en-US" dirty="0" err="1"/>
              <a:t>chị</a:t>
            </a:r>
            <a:r>
              <a:rPr lang="en-US" dirty="0"/>
              <a:t>), </a:t>
            </a:r>
            <a:r>
              <a:rPr lang="en-US" dirty="0" err="1"/>
              <a:t>hoàn</a:t>
            </a:r>
            <a:r>
              <a:rPr lang="en-US" dirty="0"/>
              <a:t> </a:t>
            </a:r>
            <a:r>
              <a:rPr lang="en-US" dirty="0" err="1"/>
              <a:t>cảnh</a:t>
            </a:r>
            <a:r>
              <a:rPr lang="en-US" dirty="0"/>
              <a:t> </a:t>
            </a:r>
            <a:r>
              <a:rPr lang="en-US" dirty="0" err="1"/>
              <a:t>kinh</a:t>
            </a:r>
            <a:r>
              <a:rPr lang="en-US" dirty="0"/>
              <a:t> </a:t>
            </a:r>
            <a:r>
              <a:rPr lang="en-US" dirty="0" err="1"/>
              <a:t>tế-xã</a:t>
            </a:r>
            <a:r>
              <a:rPr lang="en-US" dirty="0"/>
              <a:t> </a:t>
            </a:r>
            <a:r>
              <a:rPr lang="en-US" dirty="0" err="1"/>
              <a:t>hội</a:t>
            </a:r>
            <a:r>
              <a:rPr lang="en-US" dirty="0"/>
              <a:t> (</a:t>
            </a:r>
            <a:r>
              <a:rPr lang="en-US" dirty="0" err="1"/>
              <a:t>Tầng</a:t>
            </a:r>
            <a:r>
              <a:rPr lang="en-US" dirty="0"/>
              <a:t> </a:t>
            </a:r>
            <a:r>
              <a:rPr lang="en-US" dirty="0" err="1"/>
              <a:t>lớp</a:t>
            </a:r>
            <a:r>
              <a:rPr lang="en-US" dirty="0"/>
              <a:t> </a:t>
            </a:r>
            <a:r>
              <a:rPr lang="en-US" dirty="0" err="1"/>
              <a:t>th</a:t>
            </a:r>
            <a:r>
              <a:rPr lang="vi-VN" dirty="0"/>
              <a:t>ư</a:t>
            </a:r>
            <a:r>
              <a:rPr lang="en-US" dirty="0" err="1"/>
              <a:t>ơng</a:t>
            </a:r>
            <a:r>
              <a:rPr lang="en-US" dirty="0"/>
              <a:t> </a:t>
            </a:r>
            <a:r>
              <a:rPr lang="en-US" dirty="0" err="1"/>
              <a:t>lựu</a:t>
            </a:r>
            <a:r>
              <a:rPr lang="en-US" dirty="0"/>
              <a:t>, </a:t>
            </a:r>
            <a:r>
              <a:rPr lang="en-US" dirty="0" err="1"/>
              <a:t>trung</a:t>
            </a:r>
            <a:r>
              <a:rPr lang="en-US" dirty="0"/>
              <a:t> l</a:t>
            </a:r>
            <a:r>
              <a:rPr lang="vi-VN" dirty="0">
                <a:latin typeface="Calibri (Body)"/>
              </a:rPr>
              <a:t>ư</a:t>
            </a:r>
            <a:r>
              <a:rPr lang="en-US" dirty="0"/>
              <a:t>u, </a:t>
            </a:r>
            <a:r>
              <a:rPr lang="en-US" dirty="0" err="1"/>
              <a:t>hạ</a:t>
            </a:r>
            <a:r>
              <a:rPr lang="en-US" dirty="0"/>
              <a:t> l</a:t>
            </a:r>
            <a:r>
              <a:rPr lang="vi-VN" dirty="0"/>
              <a:t>ư</a:t>
            </a:r>
            <a:r>
              <a:rPr lang="en-US" dirty="0"/>
              <a:t>u). </a:t>
            </a:r>
            <a:r>
              <a:rPr lang="en-US" dirty="0" err="1"/>
              <a:t>Còn</a:t>
            </a:r>
            <a:r>
              <a:rPr lang="en-US" dirty="0"/>
              <a:t> </a:t>
            </a:r>
            <a:r>
              <a:rPr lang="en-US" dirty="0" err="1"/>
              <a:t>có</a:t>
            </a:r>
            <a:r>
              <a:rPr lang="en-US" dirty="0"/>
              <a:t> </a:t>
            </a:r>
            <a:r>
              <a:rPr lang="en-US" dirty="0" err="1"/>
              <a:t>ai</a:t>
            </a:r>
            <a:r>
              <a:rPr lang="en-US" dirty="0"/>
              <a:t> </a:t>
            </a:r>
            <a:r>
              <a:rPr lang="en-US" dirty="0" err="1"/>
              <a:t>khác</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tình</a:t>
            </a:r>
            <a:r>
              <a:rPr lang="en-US" dirty="0"/>
              <a:t> </a:t>
            </a:r>
            <a:r>
              <a:rPr lang="en-US" dirty="0" err="1"/>
              <a:t>huống</a:t>
            </a:r>
            <a:r>
              <a:rPr lang="en-US" dirty="0"/>
              <a:t> </a:t>
            </a:r>
            <a:r>
              <a:rPr lang="en-US" dirty="0" err="1"/>
              <a:t>không</a:t>
            </a:r>
            <a:r>
              <a:rPr lang="en-US" dirty="0"/>
              <a:t>? (</a:t>
            </a:r>
            <a:r>
              <a:rPr lang="en-US" dirty="0" err="1"/>
              <a:t>Bác</a:t>
            </a:r>
            <a:r>
              <a:rPr lang="en-US" dirty="0"/>
              <a:t> </a:t>
            </a:r>
            <a:r>
              <a:rPr lang="en-US" dirty="0" err="1"/>
              <a:t>sĩ</a:t>
            </a:r>
            <a:r>
              <a:rPr lang="en-US" dirty="0"/>
              <a:t>, </a:t>
            </a:r>
            <a:r>
              <a:rPr lang="en-US" dirty="0" err="1"/>
              <a:t>giáo</a:t>
            </a:r>
            <a:r>
              <a:rPr lang="en-US" dirty="0"/>
              <a:t> </a:t>
            </a:r>
            <a:r>
              <a:rPr lang="en-US" dirty="0" err="1"/>
              <a:t>viên</a:t>
            </a:r>
            <a:r>
              <a:rPr lang="en-US" dirty="0"/>
              <a:t>, </a:t>
            </a:r>
            <a:r>
              <a:rPr lang="en-US" dirty="0" err="1"/>
              <a:t>chuyên</a:t>
            </a:r>
            <a:r>
              <a:rPr lang="en-US" dirty="0"/>
              <a:t> </a:t>
            </a:r>
            <a:r>
              <a:rPr lang="en-US" dirty="0" err="1"/>
              <a:t>gia</a:t>
            </a:r>
            <a:r>
              <a:rPr lang="en-US" dirty="0"/>
              <a:t>,…)</a:t>
            </a:r>
          </a:p>
          <a:p>
            <a:pPr marL="0" indent="0">
              <a:buNone/>
            </a:pPr>
            <a:r>
              <a:rPr lang="en-US" dirty="0"/>
              <a:t>	- </a:t>
            </a:r>
            <a:r>
              <a:rPr lang="en-US" b="1" dirty="0" err="1"/>
              <a:t>Cái</a:t>
            </a:r>
            <a:r>
              <a:rPr lang="en-US" b="1" dirty="0"/>
              <a:t> </a:t>
            </a:r>
            <a:r>
              <a:rPr lang="en-US" b="1" dirty="0" err="1"/>
              <a:t>gì</a:t>
            </a:r>
            <a:r>
              <a:rPr lang="en-US" b="1" dirty="0"/>
              <a:t>? (What?)</a:t>
            </a:r>
          </a:p>
          <a:p>
            <a:pPr marL="0" indent="0">
              <a:buNone/>
            </a:pPr>
            <a:r>
              <a:rPr lang="en-US" dirty="0"/>
              <a:t>	</a:t>
            </a:r>
            <a:r>
              <a:rPr lang="en-US" dirty="0" err="1"/>
              <a:t>Khu</a:t>
            </a:r>
            <a:r>
              <a:rPr lang="en-US" dirty="0"/>
              <a:t> </a:t>
            </a:r>
            <a:r>
              <a:rPr lang="en-US" dirty="0" err="1"/>
              <a:t>vực</a:t>
            </a:r>
            <a:r>
              <a:rPr lang="en-US" dirty="0"/>
              <a:t> </a:t>
            </a:r>
            <a:r>
              <a:rPr lang="en-US" dirty="0" err="1"/>
              <a:t>bị</a:t>
            </a:r>
            <a:r>
              <a:rPr lang="en-US" dirty="0"/>
              <a:t> </a:t>
            </a:r>
            <a:r>
              <a:rPr lang="en-US" dirty="0" err="1"/>
              <a:t>khuyết</a:t>
            </a:r>
            <a:r>
              <a:rPr lang="en-US" dirty="0"/>
              <a:t> </a:t>
            </a:r>
            <a:r>
              <a:rPr lang="en-US" dirty="0" err="1"/>
              <a:t>tật</a:t>
            </a:r>
            <a:r>
              <a:rPr lang="en-US" dirty="0"/>
              <a:t>. </a:t>
            </a:r>
            <a:r>
              <a:rPr lang="en-US" dirty="0" err="1"/>
              <a:t>Định</a:t>
            </a:r>
            <a:r>
              <a:rPr lang="en-US" dirty="0"/>
              <a:t> </a:t>
            </a:r>
            <a:r>
              <a:rPr lang="en-US" dirty="0" err="1"/>
              <a:t>nghĩa</a:t>
            </a:r>
            <a:r>
              <a:rPr lang="en-US" dirty="0"/>
              <a:t> </a:t>
            </a:r>
            <a:r>
              <a:rPr lang="en-US" dirty="0" err="1"/>
              <a:t>khái</a:t>
            </a:r>
            <a:r>
              <a:rPr lang="en-US" dirty="0"/>
              <a:t> </a:t>
            </a:r>
            <a:r>
              <a:rPr lang="en-US" dirty="0" err="1"/>
              <a:t>niệm</a:t>
            </a:r>
            <a:r>
              <a:rPr lang="en-US" dirty="0"/>
              <a:t> </a:t>
            </a:r>
            <a:r>
              <a:rPr lang="en-US" dirty="0" err="1"/>
              <a:t>khuyết</a:t>
            </a:r>
            <a:r>
              <a:rPr lang="en-US" dirty="0"/>
              <a:t> </a:t>
            </a:r>
            <a:r>
              <a:rPr lang="en-US" dirty="0" err="1"/>
              <a:t>tật</a:t>
            </a:r>
            <a:r>
              <a:rPr lang="en-US" dirty="0"/>
              <a:t>. </a:t>
            </a:r>
          </a:p>
          <a:p>
            <a:pPr marL="0" indent="0">
              <a:buNone/>
            </a:pPr>
            <a:r>
              <a:rPr lang="en-US" dirty="0"/>
              <a:t>	</a:t>
            </a:r>
            <a:r>
              <a:rPr lang="en-US" dirty="0" err="1"/>
              <a:t>Tình</a:t>
            </a:r>
            <a:r>
              <a:rPr lang="en-US" dirty="0"/>
              <a:t> </a:t>
            </a:r>
            <a:r>
              <a:rPr lang="en-US" dirty="0" err="1"/>
              <a:t>huống</a:t>
            </a:r>
            <a:r>
              <a:rPr lang="en-US" dirty="0"/>
              <a:t>/ </a:t>
            </a:r>
            <a:r>
              <a:rPr lang="en-US" dirty="0" err="1"/>
              <a:t>vấn</a:t>
            </a:r>
            <a:r>
              <a:rPr lang="en-US" dirty="0"/>
              <a:t> </a:t>
            </a:r>
            <a:r>
              <a:rPr lang="en-US" dirty="0" err="1"/>
              <a:t>đề</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111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92577-EE45-450C-A803-8BC2B1489A15}"/>
              </a:ext>
            </a:extLst>
          </p:cNvPr>
          <p:cNvSpPr>
            <a:spLocks noGrp="1"/>
          </p:cNvSpPr>
          <p:nvPr>
            <p:ph idx="1"/>
          </p:nvPr>
        </p:nvSpPr>
        <p:spPr>
          <a:xfrm>
            <a:off x="631032" y="1253331"/>
            <a:ext cx="10515600" cy="4351338"/>
          </a:xfrm>
        </p:spPr>
        <p:txBody>
          <a:bodyPr>
            <a:normAutofit fontScale="62500" lnSpcReduction="20000"/>
          </a:bodyPr>
          <a:lstStyle/>
          <a:p>
            <a:pPr marL="0" indent="0">
              <a:buNone/>
            </a:pPr>
            <a:r>
              <a:rPr lang="en-US" dirty="0"/>
              <a:t>	</a:t>
            </a:r>
            <a:r>
              <a:rPr lang="en-US" b="1" dirty="0"/>
              <a:t>-  Ở </a:t>
            </a:r>
            <a:r>
              <a:rPr lang="en-US" b="1" dirty="0" err="1"/>
              <a:t>đâu</a:t>
            </a:r>
            <a:r>
              <a:rPr lang="en-US" b="1" dirty="0"/>
              <a:t>? (Where?)</a:t>
            </a:r>
          </a:p>
          <a:p>
            <a:pPr marL="0" indent="0">
              <a:buNone/>
            </a:pPr>
            <a:r>
              <a:rPr lang="en-US" dirty="0"/>
              <a:t>	</a:t>
            </a:r>
            <a:r>
              <a:rPr lang="en-US" dirty="0" err="1"/>
              <a:t>Tình</a:t>
            </a:r>
            <a:r>
              <a:rPr lang="en-US" dirty="0"/>
              <a:t> </a:t>
            </a:r>
            <a:r>
              <a:rPr lang="en-US" dirty="0" err="1"/>
              <a:t>huống</a:t>
            </a:r>
            <a:r>
              <a:rPr lang="en-US" dirty="0"/>
              <a:t> </a:t>
            </a:r>
            <a:r>
              <a:rPr lang="en-US" dirty="0" err="1"/>
              <a:t>xảy</a:t>
            </a:r>
            <a:r>
              <a:rPr lang="en-US" dirty="0"/>
              <a:t> </a:t>
            </a:r>
            <a:r>
              <a:rPr lang="en-US" dirty="0" err="1"/>
              <a:t>ra</a:t>
            </a:r>
            <a:r>
              <a:rPr lang="en-US" dirty="0"/>
              <a:t> ở </a:t>
            </a:r>
            <a:r>
              <a:rPr lang="en-US" dirty="0" err="1"/>
              <a:t>đâu</a:t>
            </a:r>
            <a:r>
              <a:rPr lang="en-US" dirty="0"/>
              <a:t>? </a:t>
            </a:r>
            <a:r>
              <a:rPr lang="en-US" dirty="0" err="1"/>
              <a:t>Địa</a:t>
            </a:r>
            <a:r>
              <a:rPr lang="en-US" dirty="0"/>
              <a:t> </a:t>
            </a:r>
            <a:r>
              <a:rPr lang="en-US" dirty="0" err="1"/>
              <a:t>điểm</a:t>
            </a:r>
            <a:r>
              <a:rPr lang="en-US" dirty="0"/>
              <a:t> (</a:t>
            </a:r>
            <a:r>
              <a:rPr lang="en-US" dirty="0" err="1"/>
              <a:t>Đông</a:t>
            </a:r>
            <a:r>
              <a:rPr lang="en-US" dirty="0"/>
              <a:t>, </a:t>
            </a:r>
            <a:r>
              <a:rPr lang="en-US" dirty="0" err="1"/>
              <a:t>Tây</a:t>
            </a:r>
            <a:r>
              <a:rPr lang="en-US" dirty="0"/>
              <a:t>, Nam, </a:t>
            </a:r>
            <a:r>
              <a:rPr lang="en-US" dirty="0" err="1"/>
              <a:t>Bắc</a:t>
            </a:r>
            <a:r>
              <a:rPr lang="en-US" dirty="0"/>
              <a:t>,…)</a:t>
            </a:r>
          </a:p>
          <a:p>
            <a:pPr marL="0" indent="0">
              <a:buNone/>
            </a:pPr>
            <a:r>
              <a:rPr lang="en-US" dirty="0"/>
              <a:t>	</a:t>
            </a:r>
            <a:r>
              <a:rPr lang="en-US" dirty="0" err="1"/>
              <a:t>Cách</a:t>
            </a:r>
            <a:r>
              <a:rPr lang="en-US" dirty="0"/>
              <a:t> </a:t>
            </a:r>
            <a:r>
              <a:rPr lang="en-US" dirty="0" err="1"/>
              <a:t>tiếp</a:t>
            </a:r>
            <a:r>
              <a:rPr lang="en-US" dirty="0"/>
              <a:t> </a:t>
            </a:r>
            <a:r>
              <a:rPr lang="en-US" dirty="0" err="1"/>
              <a:t>cận</a:t>
            </a:r>
            <a:r>
              <a:rPr lang="en-US" dirty="0"/>
              <a:t> </a:t>
            </a:r>
            <a:r>
              <a:rPr lang="en-US" dirty="0" err="1"/>
              <a:t>đến</a:t>
            </a:r>
            <a:r>
              <a:rPr lang="en-US" dirty="0"/>
              <a:t> </a:t>
            </a:r>
            <a:r>
              <a:rPr lang="en-US" dirty="0" err="1"/>
              <a:t>các</a:t>
            </a:r>
            <a:r>
              <a:rPr lang="en-US" dirty="0"/>
              <a:t> </a:t>
            </a:r>
            <a:r>
              <a:rPr lang="en-US" dirty="0" err="1"/>
              <a:t>nguồn</a:t>
            </a:r>
            <a:r>
              <a:rPr lang="en-US" dirty="0"/>
              <a:t> </a:t>
            </a:r>
            <a:r>
              <a:rPr lang="en-US" dirty="0" err="1"/>
              <a:t>lực</a:t>
            </a:r>
            <a:r>
              <a:rPr lang="en-US" dirty="0"/>
              <a:t>. </a:t>
            </a:r>
            <a:r>
              <a:rPr lang="en-US" dirty="0" err="1"/>
              <a:t>Họ</a:t>
            </a:r>
            <a:r>
              <a:rPr lang="en-US" dirty="0"/>
              <a:t> </a:t>
            </a:r>
            <a:r>
              <a:rPr lang="en-US" dirty="0" err="1"/>
              <a:t>sống</a:t>
            </a:r>
            <a:r>
              <a:rPr lang="en-US" dirty="0"/>
              <a:t> ở </a:t>
            </a:r>
            <a:r>
              <a:rPr lang="en-US" dirty="0" err="1"/>
              <a:t>đâu</a:t>
            </a:r>
            <a:r>
              <a:rPr lang="en-US" dirty="0"/>
              <a:t>? (</a:t>
            </a:r>
            <a:r>
              <a:rPr lang="en-US" dirty="0" err="1"/>
              <a:t>ngoại</a:t>
            </a:r>
            <a:r>
              <a:rPr lang="en-US" dirty="0"/>
              <a:t> ô, </a:t>
            </a:r>
            <a:r>
              <a:rPr lang="en-US" dirty="0" err="1"/>
              <a:t>thành</a:t>
            </a:r>
            <a:r>
              <a:rPr lang="en-US" dirty="0"/>
              <a:t> </a:t>
            </a:r>
            <a:r>
              <a:rPr lang="en-US" dirty="0" err="1"/>
              <a:t>phố</a:t>
            </a:r>
            <a:r>
              <a:rPr lang="en-US" dirty="0"/>
              <a:t>, </a:t>
            </a:r>
            <a:r>
              <a:rPr lang="en-US" dirty="0" err="1"/>
              <a:t>nông</a:t>
            </a:r>
            <a:r>
              <a:rPr lang="en-US" dirty="0"/>
              <a:t> </a:t>
            </a:r>
            <a:r>
              <a:rPr lang="en-US" dirty="0" err="1"/>
              <a:t>thôn</a:t>
            </a:r>
            <a:r>
              <a:rPr lang="en-US" dirty="0"/>
              <a:t>)</a:t>
            </a:r>
          </a:p>
          <a:p>
            <a:pPr marL="0" indent="0">
              <a:buNone/>
            </a:pPr>
            <a:r>
              <a:rPr lang="en-US" dirty="0"/>
              <a:t>	- </a:t>
            </a:r>
            <a:r>
              <a:rPr lang="en-US" b="1" dirty="0" err="1"/>
              <a:t>Khi</a:t>
            </a:r>
            <a:r>
              <a:rPr lang="en-US" b="1" dirty="0"/>
              <a:t> </a:t>
            </a:r>
            <a:r>
              <a:rPr lang="en-US" b="1" dirty="0" err="1"/>
              <a:t>nào</a:t>
            </a:r>
            <a:r>
              <a:rPr lang="en-US" b="1" dirty="0"/>
              <a:t>? (When?)</a:t>
            </a:r>
          </a:p>
          <a:p>
            <a:pPr marL="0" indent="0">
              <a:buNone/>
            </a:pPr>
            <a:r>
              <a:rPr lang="en-US" dirty="0"/>
              <a:t>	</a:t>
            </a:r>
            <a:r>
              <a:rPr lang="en-US" dirty="0" err="1"/>
              <a:t>Tình</a:t>
            </a:r>
            <a:r>
              <a:rPr lang="en-US" dirty="0"/>
              <a:t> </a:t>
            </a:r>
            <a:r>
              <a:rPr lang="en-US" dirty="0" err="1"/>
              <a:t>huống</a:t>
            </a:r>
            <a:r>
              <a:rPr lang="en-US" dirty="0"/>
              <a:t> </a:t>
            </a:r>
            <a:r>
              <a:rPr lang="en-US" dirty="0" err="1"/>
              <a:t>diễn</a:t>
            </a:r>
            <a:r>
              <a:rPr lang="en-US" dirty="0"/>
              <a:t> </a:t>
            </a:r>
            <a:r>
              <a:rPr lang="en-US" dirty="0" err="1"/>
              <a:t>ra</a:t>
            </a:r>
            <a:r>
              <a:rPr lang="en-US" dirty="0"/>
              <a:t> </a:t>
            </a:r>
            <a:r>
              <a:rPr lang="en-US" dirty="0" err="1"/>
              <a:t>khi</a:t>
            </a:r>
            <a:r>
              <a:rPr lang="en-US" dirty="0"/>
              <a:t> </a:t>
            </a:r>
            <a:r>
              <a:rPr lang="en-US" dirty="0" err="1"/>
              <a:t>nào</a:t>
            </a:r>
            <a:r>
              <a:rPr lang="en-US" dirty="0"/>
              <a:t>? </a:t>
            </a:r>
            <a:r>
              <a:rPr lang="en-US" dirty="0" err="1"/>
              <a:t>Mầm</a:t>
            </a:r>
            <a:r>
              <a:rPr lang="en-US" dirty="0"/>
              <a:t> non, </a:t>
            </a:r>
            <a:r>
              <a:rPr lang="en-US" dirty="0" err="1"/>
              <a:t>Trung</a:t>
            </a:r>
            <a:r>
              <a:rPr lang="en-US" dirty="0"/>
              <a:t> </a:t>
            </a:r>
            <a:r>
              <a:rPr lang="en-US" dirty="0" err="1"/>
              <a:t>học</a:t>
            </a:r>
            <a:r>
              <a:rPr lang="en-US" dirty="0"/>
              <a:t> c</a:t>
            </a:r>
            <a:r>
              <a:rPr lang="vi-VN" dirty="0">
                <a:latin typeface="Calibri (Body)"/>
              </a:rPr>
              <a:t>ơ</a:t>
            </a:r>
            <a:r>
              <a:rPr lang="en-US" dirty="0"/>
              <a:t> </a:t>
            </a:r>
            <a:r>
              <a:rPr lang="en-US" dirty="0" err="1"/>
              <a:t>sở</a:t>
            </a:r>
            <a:r>
              <a:rPr lang="en-US" dirty="0"/>
              <a:t>, </a:t>
            </a:r>
            <a:r>
              <a:rPr lang="en-US" dirty="0" err="1"/>
              <a:t>Trung</a:t>
            </a:r>
            <a:r>
              <a:rPr lang="en-US" dirty="0"/>
              <a:t> </a:t>
            </a:r>
            <a:r>
              <a:rPr lang="en-US" dirty="0" err="1"/>
              <a:t>học</a:t>
            </a:r>
            <a:r>
              <a:rPr lang="en-US" dirty="0"/>
              <a:t> </a:t>
            </a:r>
            <a:r>
              <a:rPr lang="en-US" dirty="0" err="1"/>
              <a:t>phổ</a:t>
            </a:r>
            <a:r>
              <a:rPr lang="en-US" dirty="0"/>
              <a:t> </a:t>
            </a:r>
            <a:r>
              <a:rPr lang="en-US" dirty="0" err="1"/>
              <a:t>thông</a:t>
            </a:r>
            <a:r>
              <a:rPr lang="en-US" dirty="0"/>
              <a:t>? </a:t>
            </a:r>
            <a:r>
              <a:rPr lang="en-US" dirty="0" err="1"/>
              <a:t>Thời</a:t>
            </a:r>
            <a:r>
              <a:rPr lang="en-US" dirty="0"/>
              <a:t> </a:t>
            </a:r>
            <a:r>
              <a:rPr lang="en-US" dirty="0" err="1"/>
              <a:t>điểm</a:t>
            </a:r>
            <a:r>
              <a:rPr lang="en-US" dirty="0"/>
              <a:t> </a:t>
            </a:r>
            <a:r>
              <a:rPr lang="en-US" dirty="0" err="1"/>
              <a:t>nào</a:t>
            </a:r>
            <a:r>
              <a:rPr lang="en-US" dirty="0"/>
              <a:t> </a:t>
            </a:r>
            <a:r>
              <a:rPr lang="en-US" dirty="0" err="1"/>
              <a:t>trong</a:t>
            </a:r>
            <a:r>
              <a:rPr lang="en-US" dirty="0"/>
              <a:t> </a:t>
            </a:r>
            <a:r>
              <a:rPr lang="en-US" dirty="0" err="1"/>
              <a:t>năm</a:t>
            </a:r>
            <a:r>
              <a:rPr lang="en-US" dirty="0"/>
              <a:t> </a:t>
            </a:r>
            <a:r>
              <a:rPr lang="en-US" dirty="0" err="1"/>
              <a:t>học</a:t>
            </a:r>
            <a:r>
              <a:rPr lang="en-US" dirty="0"/>
              <a:t>?</a:t>
            </a:r>
          </a:p>
          <a:p>
            <a:pPr marL="0" indent="0">
              <a:buNone/>
            </a:pPr>
            <a:r>
              <a:rPr lang="en-US" dirty="0"/>
              <a:t>	- </a:t>
            </a:r>
            <a:r>
              <a:rPr lang="en-US" b="1" dirty="0" err="1"/>
              <a:t>Vì</a:t>
            </a:r>
            <a:r>
              <a:rPr lang="en-US" b="1" dirty="0"/>
              <a:t> </a:t>
            </a:r>
            <a:r>
              <a:rPr lang="en-US" b="1" dirty="0" err="1"/>
              <a:t>sao</a:t>
            </a:r>
            <a:r>
              <a:rPr lang="en-US" b="1" dirty="0"/>
              <a:t>? (Why?)</a:t>
            </a:r>
          </a:p>
          <a:p>
            <a:pPr marL="0" indent="0">
              <a:buNone/>
            </a:pPr>
            <a:r>
              <a:rPr lang="en-US" dirty="0"/>
              <a:t>	</a:t>
            </a:r>
            <a:r>
              <a:rPr lang="en-US" dirty="0" err="1"/>
              <a:t>Vì</a:t>
            </a:r>
            <a:r>
              <a:rPr lang="en-US" dirty="0"/>
              <a:t> </a:t>
            </a:r>
            <a:r>
              <a:rPr lang="en-US" dirty="0" err="1"/>
              <a:t>sao</a:t>
            </a:r>
            <a:r>
              <a:rPr lang="en-US" dirty="0"/>
              <a:t> </a:t>
            </a:r>
            <a:r>
              <a:rPr lang="en-US" dirty="0" err="1"/>
              <a:t>tình</a:t>
            </a:r>
            <a:r>
              <a:rPr lang="en-US" dirty="0"/>
              <a:t> </a:t>
            </a:r>
            <a:r>
              <a:rPr lang="en-US" dirty="0" err="1"/>
              <a:t>huống</a:t>
            </a:r>
            <a:r>
              <a:rPr lang="en-US" dirty="0"/>
              <a:t> </a:t>
            </a:r>
            <a:r>
              <a:rPr lang="en-US" dirty="0" err="1"/>
              <a:t>ấy</a:t>
            </a:r>
            <a:r>
              <a:rPr lang="en-US" dirty="0"/>
              <a:t> </a:t>
            </a:r>
            <a:r>
              <a:rPr lang="en-US" dirty="0" err="1"/>
              <a:t>lại</a:t>
            </a:r>
            <a:r>
              <a:rPr lang="en-US" dirty="0"/>
              <a:t> </a:t>
            </a:r>
            <a:r>
              <a:rPr lang="en-US" dirty="0" err="1"/>
              <a:t>diễn</a:t>
            </a:r>
            <a:r>
              <a:rPr lang="en-US" dirty="0"/>
              <a:t> </a:t>
            </a:r>
            <a:r>
              <a:rPr lang="en-US" dirty="0" err="1"/>
              <a:t>ra</a:t>
            </a:r>
            <a:r>
              <a:rPr lang="en-US" dirty="0"/>
              <a:t>?</a:t>
            </a:r>
          </a:p>
          <a:p>
            <a:pPr marL="0" indent="0">
              <a:buNone/>
            </a:pPr>
            <a:r>
              <a:rPr lang="en-US" dirty="0"/>
              <a:t>	</a:t>
            </a:r>
            <a:r>
              <a:rPr lang="en-US" dirty="0" err="1"/>
              <a:t>Ví</a:t>
            </a:r>
            <a:r>
              <a:rPr lang="en-US" dirty="0"/>
              <a:t> </a:t>
            </a:r>
            <a:r>
              <a:rPr lang="en-US" dirty="0" err="1"/>
              <a:t>dụ</a:t>
            </a:r>
            <a:r>
              <a:rPr lang="en-US" dirty="0"/>
              <a:t>: </a:t>
            </a:r>
            <a:r>
              <a:rPr lang="en-US" dirty="0" err="1"/>
              <a:t>Phòng</a:t>
            </a:r>
            <a:r>
              <a:rPr lang="en-US" dirty="0"/>
              <a:t> </a:t>
            </a:r>
            <a:r>
              <a:rPr lang="en-US" dirty="0" err="1"/>
              <a:t>giáo</a:t>
            </a:r>
            <a:r>
              <a:rPr lang="en-US" dirty="0"/>
              <a:t> </a:t>
            </a:r>
            <a:r>
              <a:rPr lang="en-US" dirty="0" err="1"/>
              <a:t>dục</a:t>
            </a:r>
            <a:r>
              <a:rPr lang="en-US" dirty="0"/>
              <a:t> </a:t>
            </a:r>
            <a:r>
              <a:rPr lang="en-US" dirty="0" err="1"/>
              <a:t>quận</a:t>
            </a:r>
            <a:r>
              <a:rPr lang="en-US" dirty="0"/>
              <a:t> vi </a:t>
            </a:r>
            <a:r>
              <a:rPr lang="en-US" dirty="0" err="1"/>
              <a:t>phạm</a:t>
            </a:r>
            <a:r>
              <a:rPr lang="en-US" dirty="0"/>
              <a:t> </a:t>
            </a:r>
            <a:r>
              <a:rPr lang="en-US" dirty="0" err="1"/>
              <a:t>luật</a:t>
            </a:r>
            <a:r>
              <a:rPr lang="en-US" dirty="0"/>
              <a:t>, </a:t>
            </a:r>
            <a:r>
              <a:rPr lang="en-US" dirty="0" err="1"/>
              <a:t>bảo</a:t>
            </a:r>
            <a:r>
              <a:rPr lang="en-US" dirty="0"/>
              <a:t> </a:t>
            </a:r>
            <a:r>
              <a:rPr lang="en-US" dirty="0" err="1"/>
              <a:t>hiểm</a:t>
            </a:r>
            <a:r>
              <a:rPr lang="en-US" dirty="0"/>
              <a:t> </a:t>
            </a:r>
            <a:r>
              <a:rPr lang="en-US" dirty="0" err="1"/>
              <a:t>không</a:t>
            </a:r>
            <a:r>
              <a:rPr lang="en-US" dirty="0"/>
              <a:t> chi </a:t>
            </a:r>
            <a:r>
              <a:rPr lang="en-US" dirty="0" err="1"/>
              <a:t>trả</a:t>
            </a:r>
            <a:r>
              <a:rPr lang="en-US" dirty="0"/>
              <a:t> đ</a:t>
            </a:r>
            <a:r>
              <a:rPr lang="vi-VN" dirty="0"/>
              <a:t>ư</a:t>
            </a:r>
            <a:r>
              <a:rPr lang="en-US" dirty="0" err="1"/>
              <a:t>ợc</a:t>
            </a:r>
            <a:r>
              <a:rPr lang="en-US" dirty="0"/>
              <a:t> </a:t>
            </a:r>
            <a:r>
              <a:rPr lang="en-US" dirty="0" err="1"/>
              <a:t>nhu</a:t>
            </a:r>
            <a:r>
              <a:rPr lang="en-US" dirty="0"/>
              <a:t> </a:t>
            </a:r>
            <a:r>
              <a:rPr lang="en-US" dirty="0" err="1"/>
              <a:t>cầu</a:t>
            </a:r>
            <a:endParaRPr lang="en-US" dirty="0"/>
          </a:p>
          <a:p>
            <a:pPr marL="0" indent="0">
              <a:buNone/>
            </a:pPr>
            <a:r>
              <a:rPr lang="en-US" dirty="0"/>
              <a:t>	- </a:t>
            </a:r>
            <a:r>
              <a:rPr lang="en-US" b="1" dirty="0" err="1"/>
              <a:t>Như</a:t>
            </a:r>
            <a:r>
              <a:rPr lang="en-US" b="1" dirty="0"/>
              <a:t> </a:t>
            </a:r>
            <a:r>
              <a:rPr lang="en-US" b="1" dirty="0" err="1"/>
              <a:t>thế</a:t>
            </a:r>
            <a:r>
              <a:rPr lang="en-US" b="1" dirty="0"/>
              <a:t> </a:t>
            </a:r>
            <a:r>
              <a:rPr lang="en-US" b="1" dirty="0" err="1"/>
              <a:t>nào</a:t>
            </a:r>
            <a:r>
              <a:rPr lang="en-US" b="1" dirty="0"/>
              <a:t>? (How?)</a:t>
            </a:r>
          </a:p>
          <a:p>
            <a:pPr marL="0" indent="0">
              <a:buNone/>
            </a:pPr>
            <a:r>
              <a:rPr lang="en-US" dirty="0"/>
              <a:t>	</a:t>
            </a: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giải</a:t>
            </a:r>
            <a:r>
              <a:rPr lang="en-US" dirty="0"/>
              <a:t> </a:t>
            </a:r>
            <a:r>
              <a:rPr lang="en-US" dirty="0" err="1"/>
              <a:t>quyết</a:t>
            </a:r>
            <a:r>
              <a:rPr lang="en-US" dirty="0"/>
              <a:t> </a:t>
            </a:r>
            <a:r>
              <a:rPr lang="en-US" dirty="0" err="1"/>
              <a:t>tình</a:t>
            </a:r>
            <a:r>
              <a:rPr lang="en-US" dirty="0"/>
              <a:t> </a:t>
            </a:r>
            <a:r>
              <a:rPr lang="en-US" dirty="0" err="1"/>
              <a:t>huống</a:t>
            </a:r>
            <a:r>
              <a:rPr lang="en-US" dirty="0"/>
              <a:t> </a:t>
            </a:r>
            <a:r>
              <a:rPr lang="en-US" dirty="0" err="1"/>
              <a:t>đó</a:t>
            </a:r>
            <a:r>
              <a:rPr lang="en-US" dirty="0"/>
              <a:t>?</a:t>
            </a:r>
          </a:p>
          <a:p>
            <a:pPr marL="514350" indent="-514350">
              <a:buAutoNum type="arabicParenR" startAt="3"/>
            </a:pP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cuối</a:t>
            </a:r>
            <a:r>
              <a:rPr lang="en-US" dirty="0"/>
              <a:t> </a:t>
            </a:r>
            <a:r>
              <a:rPr lang="en-US" dirty="0" err="1"/>
              <a:t>cùng</a:t>
            </a:r>
            <a:endParaRPr lang="en-US" dirty="0"/>
          </a:p>
          <a:p>
            <a:pPr marL="0" indent="0">
              <a:buNone/>
            </a:pPr>
            <a:r>
              <a:rPr lang="en-US" dirty="0" err="1"/>
              <a:t>Viết</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ra</a:t>
            </a:r>
            <a:r>
              <a:rPr lang="en-US" dirty="0"/>
              <a:t> </a:t>
            </a:r>
            <a:r>
              <a:rPr lang="en-US" dirty="0" err="1"/>
              <a:t>một</a:t>
            </a:r>
            <a:r>
              <a:rPr lang="en-US" dirty="0"/>
              <a:t> </a:t>
            </a:r>
            <a:r>
              <a:rPr lang="en-US" dirty="0" err="1"/>
              <a:t>cách</a:t>
            </a:r>
            <a:r>
              <a:rPr lang="en-US" dirty="0"/>
              <a:t> </a:t>
            </a:r>
            <a:r>
              <a:rPr lang="en-US" dirty="0" err="1"/>
              <a:t>đầy</a:t>
            </a:r>
            <a:r>
              <a:rPr lang="en-US" dirty="0"/>
              <a:t> </a:t>
            </a:r>
            <a:r>
              <a:rPr lang="en-US" dirty="0" err="1"/>
              <a:t>đủ</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đó</a:t>
            </a:r>
            <a:r>
              <a:rPr lang="en-US" dirty="0"/>
              <a:t> </a:t>
            </a:r>
            <a:r>
              <a:rPr lang="en-US" dirty="0" err="1"/>
              <a:t>bằng</a:t>
            </a:r>
            <a:r>
              <a:rPr lang="en-US" dirty="0"/>
              <a:t> </a:t>
            </a:r>
            <a:r>
              <a:rPr lang="en-US" dirty="0" err="1"/>
              <a:t>các</a:t>
            </a:r>
            <a:r>
              <a:rPr lang="en-US" dirty="0"/>
              <a:t> </a:t>
            </a:r>
            <a:r>
              <a:rPr lang="en-US" dirty="0" err="1"/>
              <a:t>mệnh</a:t>
            </a:r>
            <a:r>
              <a:rPr lang="en-US" dirty="0"/>
              <a:t> </a:t>
            </a:r>
            <a:r>
              <a:rPr lang="en-US" dirty="0" err="1"/>
              <a:t>đề</a:t>
            </a:r>
            <a:r>
              <a:rPr lang="en-US" dirty="0"/>
              <a:t> </a:t>
            </a:r>
            <a:r>
              <a:rPr lang="en-US" dirty="0" err="1"/>
              <a:t>đầy</a:t>
            </a:r>
            <a:r>
              <a:rPr lang="en-US" dirty="0"/>
              <a:t> </a:t>
            </a:r>
            <a:r>
              <a:rPr lang="en-US" dirty="0" err="1"/>
              <a:t>đủ</a:t>
            </a:r>
            <a:r>
              <a:rPr lang="en-US" dirty="0"/>
              <a:t>.</a:t>
            </a:r>
          </a:p>
          <a:p>
            <a:pPr marL="0" indent="0">
              <a:buNone/>
            </a:pPr>
            <a:r>
              <a:rPr lang="en-US" dirty="0" err="1"/>
              <a:t>Thực</a:t>
            </a:r>
            <a:r>
              <a:rPr lang="en-US" dirty="0"/>
              <a:t> </a:t>
            </a:r>
            <a:r>
              <a:rPr lang="en-US" dirty="0" err="1"/>
              <a:t>hiện</a:t>
            </a:r>
            <a:r>
              <a:rPr lang="en-US" dirty="0"/>
              <a:t> </a:t>
            </a:r>
            <a:r>
              <a:rPr lang="en-US" dirty="0" err="1"/>
              <a:t>cả</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pháp</a:t>
            </a:r>
            <a:r>
              <a:rPr lang="en-US" dirty="0"/>
              <a:t> </a:t>
            </a:r>
            <a:r>
              <a:rPr lang="en-US" dirty="0" err="1"/>
              <a:t>lý</a:t>
            </a:r>
            <a:r>
              <a:rPr lang="en-US" dirty="0"/>
              <a:t> </a:t>
            </a:r>
            <a:r>
              <a:rPr lang="en-US" dirty="0" err="1"/>
              <a:t>cần</a:t>
            </a:r>
            <a:r>
              <a:rPr lang="en-US" dirty="0"/>
              <a:t> </a:t>
            </a:r>
            <a:r>
              <a:rPr lang="en-US" dirty="0" err="1"/>
              <a:t>quan</a:t>
            </a:r>
            <a:r>
              <a:rPr lang="en-US" dirty="0"/>
              <a:t> </a:t>
            </a:r>
            <a:r>
              <a:rPr lang="en-US" dirty="0" err="1"/>
              <a:t>tâm</a:t>
            </a:r>
            <a:r>
              <a:rPr lang="en-US" dirty="0"/>
              <a:t>” </a:t>
            </a:r>
            <a:r>
              <a:rPr lang="en-US" dirty="0" err="1"/>
              <a:t>và</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khác</a:t>
            </a:r>
            <a:r>
              <a:rPr lang="en-US" dirty="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5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F815-C8EE-440C-9E66-3551A1F3E702}"/>
              </a:ext>
            </a:extLst>
          </p:cNvPr>
          <p:cNvSpPr>
            <a:spLocks noGrp="1"/>
          </p:cNvSpPr>
          <p:nvPr>
            <p:ph type="title"/>
          </p:nvPr>
        </p:nvSpPr>
        <p:spPr/>
        <p:txBody>
          <a:bodyPr/>
          <a:lstStyle/>
          <a:p>
            <a:r>
              <a:rPr lang="en-US" b="1" dirty="0" err="1"/>
              <a:t>Nghiên</a:t>
            </a:r>
            <a:r>
              <a:rPr lang="en-US" b="1" dirty="0"/>
              <a:t> </a:t>
            </a:r>
            <a:r>
              <a:rPr lang="en-US" b="1" dirty="0" err="1"/>
              <a:t>cứu</a:t>
            </a:r>
            <a:r>
              <a:rPr lang="en-US" b="1" dirty="0"/>
              <a:t> </a:t>
            </a:r>
            <a:r>
              <a:rPr lang="en-US" b="1" dirty="0" err="1"/>
              <a:t>tình</a:t>
            </a:r>
            <a:r>
              <a:rPr lang="en-US" b="1" dirty="0"/>
              <a:t> </a:t>
            </a:r>
            <a:r>
              <a:rPr lang="en-US" b="1" dirty="0" err="1"/>
              <a:t>huống</a:t>
            </a:r>
            <a:r>
              <a:rPr lang="en-US" b="1" dirty="0"/>
              <a:t> I-JODI</a:t>
            </a:r>
          </a:p>
        </p:txBody>
      </p:sp>
      <p:sp>
        <p:nvSpPr>
          <p:cNvPr id="3" name="Content Placeholder 2">
            <a:extLst>
              <a:ext uri="{FF2B5EF4-FFF2-40B4-BE49-F238E27FC236}">
                <a16:creationId xmlns:a16="http://schemas.microsoft.com/office/drawing/2014/main" id="{D8F3B4E8-34AD-4B6F-9D69-FD3FFC5CAD38}"/>
              </a:ext>
            </a:extLst>
          </p:cNvPr>
          <p:cNvSpPr>
            <a:spLocks noGrp="1"/>
          </p:cNvSpPr>
          <p:nvPr>
            <p:ph idx="1"/>
          </p:nvPr>
        </p:nvSpPr>
        <p:spPr/>
        <p:txBody>
          <a:bodyPr/>
          <a:lstStyle/>
          <a:p>
            <a:r>
              <a:rPr lang="en-US" dirty="0" err="1"/>
              <a:t>Hãy</a:t>
            </a:r>
            <a:r>
              <a:rPr lang="en-US" dirty="0"/>
              <a:t> </a:t>
            </a:r>
            <a:r>
              <a:rPr lang="en-US" dirty="0" err="1"/>
              <a:t>làm</a:t>
            </a:r>
            <a:r>
              <a:rPr lang="en-US" dirty="0"/>
              <a:t> </a:t>
            </a:r>
            <a:r>
              <a:rPr lang="en-US" dirty="0" err="1"/>
              <a:t>việc</a:t>
            </a:r>
            <a:r>
              <a:rPr lang="en-US" dirty="0"/>
              <a:t> </a:t>
            </a:r>
            <a:r>
              <a:rPr lang="en-US" dirty="0" err="1"/>
              <a:t>theo</a:t>
            </a:r>
            <a:r>
              <a:rPr lang="en-US" dirty="0"/>
              <a:t> </a:t>
            </a:r>
            <a:r>
              <a:rPr lang="en-US" dirty="0" err="1"/>
              <a:t>nhóm</a:t>
            </a:r>
            <a:r>
              <a:rPr lang="en-US" dirty="0"/>
              <a:t>, </a:t>
            </a:r>
            <a:r>
              <a:rPr lang="en-US" dirty="0" err="1"/>
              <a:t>đọc</a:t>
            </a:r>
            <a:r>
              <a:rPr lang="en-US" dirty="0"/>
              <a:t> </a:t>
            </a:r>
            <a:r>
              <a:rPr lang="en-US" dirty="0" err="1"/>
              <a:t>tình</a:t>
            </a:r>
            <a:r>
              <a:rPr lang="en-US" dirty="0"/>
              <a:t> </a:t>
            </a:r>
            <a:r>
              <a:rPr lang="en-US" dirty="0" err="1"/>
              <a:t>huống</a:t>
            </a:r>
            <a:r>
              <a:rPr lang="en-US" dirty="0"/>
              <a:t> </a:t>
            </a:r>
            <a:r>
              <a:rPr lang="en-US" dirty="0" err="1"/>
              <a:t>và</a:t>
            </a:r>
            <a:r>
              <a:rPr lang="en-US" dirty="0"/>
              <a:t> </a:t>
            </a:r>
            <a:r>
              <a:rPr lang="en-US" dirty="0" err="1"/>
              <a:t>tuân</a:t>
            </a:r>
            <a:r>
              <a:rPr lang="en-US" dirty="0"/>
              <a:t> </a:t>
            </a:r>
            <a:r>
              <a:rPr lang="en-US" dirty="0" err="1"/>
              <a:t>theo</a:t>
            </a:r>
            <a:r>
              <a:rPr lang="en-US" dirty="0"/>
              <a:t> </a:t>
            </a:r>
            <a:r>
              <a:rPr lang="en-US" dirty="0" err="1"/>
              <a:t>quy</a:t>
            </a:r>
            <a:r>
              <a:rPr lang="en-US" dirty="0"/>
              <a:t> </a:t>
            </a:r>
            <a:r>
              <a:rPr lang="en-US" dirty="0" err="1"/>
              <a:t>trình</a:t>
            </a:r>
            <a:r>
              <a:rPr lang="en-US" dirty="0"/>
              <a:t> </a:t>
            </a:r>
            <a:r>
              <a:rPr lang="en-US" dirty="0" err="1"/>
              <a:t>để</a:t>
            </a:r>
            <a:r>
              <a:rPr lang="en-US" dirty="0"/>
              <a:t> </a:t>
            </a:r>
            <a:r>
              <a:rPr lang="en-US" dirty="0" err="1"/>
              <a:t>phân</a:t>
            </a:r>
            <a:r>
              <a:rPr lang="en-US" dirty="0"/>
              <a:t> </a:t>
            </a:r>
            <a:r>
              <a:rPr lang="en-US" dirty="0" err="1"/>
              <a:t>tích</a:t>
            </a:r>
            <a:r>
              <a:rPr lang="en-US" dirty="0"/>
              <a:t> </a:t>
            </a:r>
            <a:r>
              <a:rPr lang="en-US" dirty="0" err="1"/>
              <a:t>tình</a:t>
            </a:r>
            <a:r>
              <a:rPr lang="en-US" dirty="0"/>
              <a:t> </a:t>
            </a:r>
            <a:r>
              <a:rPr lang="en-US" dirty="0" err="1"/>
              <a:t>huống</a:t>
            </a:r>
            <a:r>
              <a:rPr lang="en-US" dirty="0"/>
              <a:t> </a:t>
            </a:r>
            <a:r>
              <a:rPr lang="en-US" dirty="0" err="1"/>
              <a:t>nh</a:t>
            </a:r>
            <a:r>
              <a:rPr lang="vi-VN" dirty="0">
                <a:latin typeface="Calibri (Body)"/>
              </a:rPr>
              <a:t>ư</a:t>
            </a:r>
            <a:r>
              <a:rPr lang="en-US" dirty="0"/>
              <a:t> </a:t>
            </a:r>
            <a:r>
              <a:rPr lang="en-US" dirty="0" err="1"/>
              <a:t>trên</a:t>
            </a:r>
            <a:r>
              <a:rPr lang="en-US" dirty="0"/>
              <a:t>.</a:t>
            </a:r>
          </a:p>
        </p:txBody>
      </p:sp>
    </p:spTree>
    <p:extLst>
      <p:ext uri="{BB962C8B-B14F-4D97-AF65-F5344CB8AC3E}">
        <p14:creationId xmlns:p14="http://schemas.microsoft.com/office/powerpoint/2010/main" val="243895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326EE-12E2-4AC9-A73D-5E6B0A494242}"/>
              </a:ext>
            </a:extLst>
          </p:cNvPr>
          <p:cNvSpPr>
            <a:spLocks noGrp="1"/>
          </p:cNvSpPr>
          <p:nvPr>
            <p:ph idx="1"/>
          </p:nvPr>
        </p:nvSpPr>
        <p:spPr>
          <a:xfrm>
            <a:off x="5586412" y="2239962"/>
            <a:ext cx="5495925" cy="4351338"/>
          </a:xfrm>
        </p:spPr>
        <p:txBody>
          <a:bodyPr/>
          <a:lstStyle/>
          <a:p>
            <a:r>
              <a:rPr lang="en-US" dirty="0" err="1"/>
              <a:t>Cung</a:t>
            </a:r>
            <a:r>
              <a:rPr lang="en-US" dirty="0"/>
              <a:t> </a:t>
            </a:r>
            <a:r>
              <a:rPr lang="en-US" dirty="0" err="1"/>
              <a:t>cấp</a:t>
            </a:r>
            <a:r>
              <a:rPr lang="en-US" dirty="0"/>
              <a:t> </a:t>
            </a:r>
            <a:r>
              <a:rPr lang="en-US" dirty="0" err="1"/>
              <a:t>phần</a:t>
            </a:r>
            <a:r>
              <a:rPr lang="en-US" dirty="0"/>
              <a:t> </a:t>
            </a:r>
            <a:r>
              <a:rPr lang="en-US" dirty="0" err="1"/>
              <a:t>giới</a:t>
            </a:r>
            <a:r>
              <a:rPr lang="en-US" dirty="0"/>
              <a:t> </a:t>
            </a:r>
            <a:r>
              <a:rPr lang="en-US" dirty="0" err="1"/>
              <a:t>thiệu</a:t>
            </a:r>
            <a:r>
              <a:rPr lang="en-US" dirty="0"/>
              <a:t> (</a:t>
            </a:r>
            <a:r>
              <a:rPr lang="en-US" dirty="0" err="1"/>
              <a:t>không</a:t>
            </a:r>
            <a:r>
              <a:rPr lang="en-US" dirty="0"/>
              <a:t> </a:t>
            </a:r>
            <a:r>
              <a:rPr lang="en-US" dirty="0" err="1"/>
              <a:t>phải</a:t>
            </a:r>
            <a:r>
              <a:rPr lang="en-US" dirty="0"/>
              <a:t> </a:t>
            </a:r>
            <a:r>
              <a:rPr lang="en-US" dirty="0" err="1"/>
              <a:t>phần</a:t>
            </a:r>
            <a:r>
              <a:rPr lang="en-US" dirty="0"/>
              <a:t> abstract- </a:t>
            </a:r>
            <a:r>
              <a:rPr lang="en-US" dirty="0" err="1"/>
              <a:t>mô</a:t>
            </a:r>
            <a:r>
              <a:rPr lang="en-US" dirty="0"/>
              <a:t> </a:t>
            </a:r>
            <a:r>
              <a:rPr lang="en-US" dirty="0" err="1"/>
              <a:t>tả</a:t>
            </a:r>
            <a:r>
              <a:rPr lang="en-US" dirty="0"/>
              <a:t>) </a:t>
            </a:r>
            <a:r>
              <a:rPr lang="en-US" dirty="0" err="1"/>
              <a:t>cho</a:t>
            </a:r>
            <a:r>
              <a:rPr lang="en-US" dirty="0"/>
              <a:t> ng</a:t>
            </a:r>
            <a:r>
              <a:rPr lang="vi-VN" dirty="0">
                <a:latin typeface="Calibri (Body)"/>
              </a:rPr>
              <a:t>ư</a:t>
            </a:r>
            <a:r>
              <a:rPr lang="en-US" dirty="0" err="1"/>
              <a:t>ời</a:t>
            </a:r>
            <a:r>
              <a:rPr lang="en-US" dirty="0"/>
              <a:t> </a:t>
            </a:r>
            <a:r>
              <a:rPr lang="en-US" dirty="0" err="1"/>
              <a:t>học</a:t>
            </a:r>
            <a:r>
              <a:rPr lang="en-US" dirty="0"/>
              <a:t>.</a:t>
            </a:r>
          </a:p>
          <a:p>
            <a:r>
              <a:rPr lang="en-US" dirty="0" err="1"/>
              <a:t>Có</a:t>
            </a:r>
            <a:r>
              <a:rPr lang="en-US" dirty="0"/>
              <a:t> </a:t>
            </a:r>
            <a:r>
              <a:rPr lang="en-US" dirty="0" err="1"/>
              <a:t>thể</a:t>
            </a:r>
            <a:r>
              <a:rPr lang="en-US" dirty="0"/>
              <a:t> </a:t>
            </a:r>
            <a:r>
              <a:rPr lang="en-US" dirty="0" err="1"/>
              <a:t>cung</a:t>
            </a:r>
            <a:r>
              <a:rPr lang="en-US" dirty="0"/>
              <a:t> </a:t>
            </a:r>
            <a:r>
              <a:rPr lang="en-US" dirty="0" err="1"/>
              <a:t>cấp</a:t>
            </a:r>
            <a:r>
              <a:rPr lang="en-US" dirty="0"/>
              <a:t> </a:t>
            </a:r>
            <a:r>
              <a:rPr lang="en-US" dirty="0" err="1"/>
              <a:t>những</a:t>
            </a:r>
            <a:r>
              <a:rPr lang="en-US" dirty="0"/>
              <a:t> </a:t>
            </a:r>
            <a:r>
              <a:rPr lang="en-US" dirty="0" err="1"/>
              <a:t>thông</a:t>
            </a:r>
            <a:r>
              <a:rPr lang="en-US" dirty="0"/>
              <a:t> tin </a:t>
            </a:r>
            <a:r>
              <a:rPr lang="en-US" dirty="0" err="1"/>
              <a:t>bổ</a:t>
            </a:r>
            <a:r>
              <a:rPr lang="en-US" dirty="0"/>
              <a:t> sung </a:t>
            </a:r>
            <a:r>
              <a:rPr lang="en-US" dirty="0" err="1"/>
              <a:t>hoặc</a:t>
            </a:r>
            <a:r>
              <a:rPr lang="en-US" dirty="0"/>
              <a:t> </a:t>
            </a:r>
            <a:r>
              <a:rPr lang="en-US" dirty="0" err="1"/>
              <a:t>tham</a:t>
            </a:r>
            <a:r>
              <a:rPr lang="en-US" dirty="0"/>
              <a:t> </a:t>
            </a:r>
            <a:r>
              <a:rPr lang="en-US" dirty="0" err="1"/>
              <a:t>khảo</a:t>
            </a:r>
            <a:r>
              <a:rPr lang="en-US" dirty="0"/>
              <a:t>.</a:t>
            </a:r>
          </a:p>
        </p:txBody>
      </p:sp>
      <p:pic>
        <p:nvPicPr>
          <p:cNvPr id="4" name="image.png" descr="image.png">
            <a:extLst>
              <a:ext uri="{FF2B5EF4-FFF2-40B4-BE49-F238E27FC236}">
                <a16:creationId xmlns:a16="http://schemas.microsoft.com/office/drawing/2014/main" id="{F5CD5277-FB51-4612-96D6-46CA708B9A7C}"/>
              </a:ext>
            </a:extLst>
          </p:cNvPr>
          <p:cNvPicPr>
            <a:picLocks noChangeAspect="1"/>
          </p:cNvPicPr>
          <p:nvPr/>
        </p:nvPicPr>
        <p:blipFill>
          <a:blip r:embed="rId2">
            <a:extLst/>
          </a:blip>
          <a:stretch>
            <a:fillRect/>
          </a:stretch>
        </p:blipFill>
        <p:spPr>
          <a:xfrm>
            <a:off x="322260" y="79375"/>
            <a:ext cx="4900616" cy="6689725"/>
          </a:xfrm>
          <a:prstGeom prst="rect">
            <a:avLst/>
          </a:prstGeom>
          <a:ln w="12700">
            <a:miter lim="400000"/>
          </a:ln>
        </p:spPr>
      </p:pic>
    </p:spTree>
    <p:extLst>
      <p:ext uri="{BB962C8B-B14F-4D97-AF65-F5344CB8AC3E}">
        <p14:creationId xmlns:p14="http://schemas.microsoft.com/office/powerpoint/2010/main" val="124639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A9CCA-D4FE-4E04-8E6D-64AD63459384}"/>
              </a:ext>
            </a:extLst>
          </p:cNvPr>
          <p:cNvSpPr>
            <a:spLocks noGrp="1"/>
          </p:cNvSpPr>
          <p:nvPr>
            <p:ph idx="1"/>
          </p:nvPr>
        </p:nvSpPr>
        <p:spPr>
          <a:xfrm>
            <a:off x="5536405" y="725487"/>
            <a:ext cx="5560219" cy="4351338"/>
          </a:xfrm>
        </p:spPr>
        <p:txBody>
          <a:bodyPr/>
          <a:lstStyle/>
          <a:p>
            <a:r>
              <a:rPr lang="en-US" dirty="0" err="1"/>
              <a:t>Cung</a:t>
            </a:r>
            <a:r>
              <a:rPr lang="en-US" dirty="0"/>
              <a:t> </a:t>
            </a:r>
            <a:r>
              <a:rPr lang="en-US" dirty="0" err="1"/>
              <a:t>cấp</a:t>
            </a:r>
            <a:r>
              <a:rPr lang="en-US" dirty="0"/>
              <a:t> </a:t>
            </a:r>
            <a:r>
              <a:rPr lang="en-US" dirty="0" err="1"/>
              <a:t>bảng</a:t>
            </a:r>
            <a:r>
              <a:rPr lang="en-US" dirty="0"/>
              <a:t> </a:t>
            </a:r>
            <a:r>
              <a:rPr lang="en-US" dirty="0" err="1"/>
              <a:t>biểu</a:t>
            </a:r>
            <a:r>
              <a:rPr lang="en-US" dirty="0"/>
              <a:t> </a:t>
            </a:r>
            <a:r>
              <a:rPr lang="en-US" dirty="0" err="1"/>
              <a:t>và</a:t>
            </a:r>
            <a:r>
              <a:rPr lang="en-US" dirty="0"/>
              <a:t> </a:t>
            </a:r>
            <a:r>
              <a:rPr lang="en-US" dirty="0" err="1"/>
              <a:t>hình</a:t>
            </a:r>
            <a:r>
              <a:rPr lang="en-US" dirty="0"/>
              <a:t> </a:t>
            </a:r>
            <a:r>
              <a:rPr lang="en-US" dirty="0" err="1"/>
              <a:t>ảnh</a:t>
            </a:r>
            <a:r>
              <a:rPr lang="en-US" dirty="0"/>
              <a:t> </a:t>
            </a:r>
            <a:r>
              <a:rPr lang="en-US" dirty="0" err="1"/>
              <a:t>của</a:t>
            </a:r>
            <a:r>
              <a:rPr lang="en-US" dirty="0"/>
              <a:t> </a:t>
            </a:r>
            <a:r>
              <a:rPr lang="en-US" dirty="0" err="1"/>
              <a:t>bài</a:t>
            </a:r>
            <a:r>
              <a:rPr lang="en-US" dirty="0"/>
              <a:t> </a:t>
            </a:r>
            <a:r>
              <a:rPr lang="en-US" dirty="0" err="1"/>
              <a:t>báo</a:t>
            </a:r>
            <a:r>
              <a:rPr lang="en-US" dirty="0"/>
              <a:t>.</a:t>
            </a:r>
          </a:p>
          <a:p>
            <a:r>
              <a:rPr lang="en-US" dirty="0" err="1"/>
              <a:t>Những</a:t>
            </a:r>
            <a:r>
              <a:rPr lang="en-US" dirty="0"/>
              <a:t> </a:t>
            </a:r>
            <a:r>
              <a:rPr lang="en-US" dirty="0" err="1"/>
              <a:t>câu</a:t>
            </a:r>
            <a:r>
              <a:rPr lang="en-US" dirty="0"/>
              <a:t> </a:t>
            </a:r>
            <a:r>
              <a:rPr lang="en-US" dirty="0" err="1"/>
              <a:t>hỏi</a:t>
            </a:r>
            <a:r>
              <a:rPr lang="en-US" dirty="0"/>
              <a:t> h</a:t>
            </a:r>
            <a:r>
              <a:rPr lang="vi-VN" dirty="0">
                <a:latin typeface="Calibri (Body)"/>
              </a:rPr>
              <a:t>ư</a:t>
            </a:r>
            <a:r>
              <a:rPr lang="en-US" dirty="0" err="1"/>
              <a:t>ớng</a:t>
            </a:r>
            <a:r>
              <a:rPr lang="en-US" dirty="0"/>
              <a:t> </a:t>
            </a:r>
            <a:r>
              <a:rPr lang="en-US" dirty="0" err="1"/>
              <a:t>dẫn</a:t>
            </a:r>
            <a:r>
              <a:rPr lang="en-US" dirty="0"/>
              <a:t>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a:t>
            </a:r>
          </a:p>
          <a:p>
            <a:pPr lvl="1">
              <a:buFontTx/>
              <a:buChar char="-"/>
            </a:pPr>
            <a:r>
              <a:rPr lang="en-US" dirty="0" err="1"/>
              <a:t>Hình</a:t>
            </a:r>
            <a:r>
              <a:rPr lang="en-US" dirty="0"/>
              <a:t> </a:t>
            </a:r>
            <a:r>
              <a:rPr lang="en-US" dirty="0" err="1"/>
              <a:t>vẽ</a:t>
            </a:r>
            <a:r>
              <a:rPr lang="en-US" dirty="0"/>
              <a:t> </a:t>
            </a:r>
            <a:r>
              <a:rPr lang="en-US" dirty="0" err="1"/>
              <a:t>thể</a:t>
            </a:r>
            <a:r>
              <a:rPr lang="en-US" dirty="0"/>
              <a:t> </a:t>
            </a:r>
            <a:r>
              <a:rPr lang="en-US" dirty="0" err="1"/>
              <a:t>hiện</a:t>
            </a:r>
            <a:r>
              <a:rPr lang="en-US" dirty="0"/>
              <a:t> </a:t>
            </a:r>
            <a:r>
              <a:rPr lang="en-US" dirty="0" err="1"/>
              <a:t>thông</a:t>
            </a:r>
            <a:r>
              <a:rPr lang="en-US" dirty="0"/>
              <a:t> tin </a:t>
            </a:r>
            <a:r>
              <a:rPr lang="en-US" dirty="0" err="1"/>
              <a:t>gì</a:t>
            </a:r>
            <a:r>
              <a:rPr lang="en-US" dirty="0"/>
              <a:t>?</a:t>
            </a:r>
          </a:p>
          <a:p>
            <a:pPr lvl="1">
              <a:buFontTx/>
              <a:buChar char="-"/>
            </a:pPr>
            <a:r>
              <a:rPr lang="en-US" dirty="0" err="1"/>
              <a:t>Bạn</a:t>
            </a:r>
            <a:r>
              <a:rPr lang="en-US" dirty="0"/>
              <a:t> </a:t>
            </a:r>
            <a:r>
              <a:rPr lang="en-US" dirty="0" err="1"/>
              <a:t>nghĩ</a:t>
            </a:r>
            <a:r>
              <a:rPr lang="en-US" dirty="0"/>
              <a:t> </a:t>
            </a:r>
            <a:r>
              <a:rPr lang="en-US" dirty="0" err="1"/>
              <a:t>thông</a:t>
            </a:r>
            <a:r>
              <a:rPr lang="en-US" dirty="0"/>
              <a:t> tin đ</a:t>
            </a:r>
            <a:r>
              <a:rPr lang="vi-VN" dirty="0"/>
              <a:t>ư</a:t>
            </a:r>
            <a:r>
              <a:rPr lang="en-US" dirty="0" err="1"/>
              <a:t>ợc</a:t>
            </a:r>
            <a:r>
              <a:rPr lang="en-US" dirty="0"/>
              <a:t> </a:t>
            </a:r>
            <a:r>
              <a:rPr lang="en-US" dirty="0" err="1"/>
              <a:t>thu</a:t>
            </a:r>
            <a:r>
              <a:rPr lang="en-US" dirty="0"/>
              <a:t> </a:t>
            </a:r>
            <a:r>
              <a:rPr lang="en-US" dirty="0" err="1"/>
              <a:t>thập</a:t>
            </a:r>
            <a:r>
              <a:rPr lang="en-US" dirty="0"/>
              <a:t> </a:t>
            </a:r>
            <a:r>
              <a:rPr lang="en-US" dirty="0" err="1"/>
              <a:t>nh</a:t>
            </a:r>
            <a:r>
              <a:rPr lang="vi-VN" dirty="0">
                <a:latin typeface="Calibri (Body)"/>
              </a:rPr>
              <a:t>ư</a:t>
            </a:r>
            <a:r>
              <a:rPr lang="en-US" dirty="0"/>
              <a:t> </a:t>
            </a:r>
            <a:r>
              <a:rPr lang="en-US" dirty="0" err="1"/>
              <a:t>thế</a:t>
            </a:r>
            <a:r>
              <a:rPr lang="en-US" dirty="0"/>
              <a:t> </a:t>
            </a:r>
            <a:r>
              <a:rPr lang="en-US" dirty="0" err="1"/>
              <a:t>nào</a:t>
            </a:r>
            <a:r>
              <a:rPr lang="en-US" dirty="0"/>
              <a:t>?</a:t>
            </a:r>
          </a:p>
          <a:p>
            <a:pPr lvl="1">
              <a:buFontTx/>
              <a:buChar char="-"/>
            </a:pPr>
            <a:r>
              <a:rPr lang="en-US" dirty="0" err="1"/>
              <a:t>Hãy</a:t>
            </a:r>
            <a:r>
              <a:rPr lang="en-US" dirty="0"/>
              <a:t> </a:t>
            </a:r>
            <a:r>
              <a:rPr lang="en-US" dirty="0" err="1"/>
              <a:t>viết</a:t>
            </a:r>
            <a:r>
              <a:rPr lang="en-US" dirty="0"/>
              <a:t> </a:t>
            </a:r>
            <a:r>
              <a:rPr lang="en-US" dirty="0" err="1"/>
              <a:t>một</a:t>
            </a:r>
            <a:r>
              <a:rPr lang="en-US" dirty="0"/>
              <a:t> </a:t>
            </a:r>
            <a:r>
              <a:rPr lang="en-US" dirty="0" err="1"/>
              <a:t>đoạn</a:t>
            </a:r>
            <a:r>
              <a:rPr lang="en-US" dirty="0"/>
              <a:t> abstract (</a:t>
            </a:r>
            <a:r>
              <a:rPr lang="en-US" dirty="0" err="1"/>
              <a:t>mô</a:t>
            </a:r>
            <a:r>
              <a:rPr lang="en-US" dirty="0"/>
              <a:t> </a:t>
            </a:r>
            <a:r>
              <a:rPr lang="en-US" dirty="0" err="1"/>
              <a:t>tả</a:t>
            </a:r>
            <a:r>
              <a:rPr lang="en-US" dirty="0"/>
              <a:t>) </a:t>
            </a:r>
            <a:r>
              <a:rPr lang="en-US" dirty="0" err="1"/>
              <a:t>cho</a:t>
            </a:r>
            <a:r>
              <a:rPr lang="en-US" dirty="0"/>
              <a:t> </a:t>
            </a:r>
            <a:r>
              <a:rPr lang="en-US" dirty="0" err="1"/>
              <a:t>bài</a:t>
            </a:r>
            <a:r>
              <a:rPr lang="en-US" dirty="0"/>
              <a:t> </a:t>
            </a:r>
            <a:r>
              <a:rPr lang="en-US" dirty="0" err="1"/>
              <a:t>báo</a:t>
            </a:r>
            <a:r>
              <a:rPr lang="en-US" dirty="0"/>
              <a:t>.</a:t>
            </a:r>
          </a:p>
        </p:txBody>
      </p:sp>
      <p:pic>
        <p:nvPicPr>
          <p:cNvPr id="4" name="image.png" descr="image.png">
            <a:extLst>
              <a:ext uri="{FF2B5EF4-FFF2-40B4-BE49-F238E27FC236}">
                <a16:creationId xmlns:a16="http://schemas.microsoft.com/office/drawing/2014/main" id="{DD4A6A3D-71D2-4131-9CBB-04311F773BB5}"/>
              </a:ext>
            </a:extLst>
          </p:cNvPr>
          <p:cNvPicPr>
            <a:picLocks noChangeAspect="1"/>
          </p:cNvPicPr>
          <p:nvPr/>
        </p:nvPicPr>
        <p:blipFill>
          <a:blip r:embed="rId2">
            <a:extLst/>
          </a:blip>
          <a:srcRect l="6747" t="2839" r="7102"/>
          <a:stretch>
            <a:fillRect/>
          </a:stretch>
        </p:blipFill>
        <p:spPr>
          <a:xfrm>
            <a:off x="-1" y="188910"/>
            <a:ext cx="5099053" cy="6619879"/>
          </a:xfrm>
          <a:prstGeom prst="rect">
            <a:avLst/>
          </a:prstGeom>
          <a:ln w="12700">
            <a:miter lim="400000"/>
          </a:ln>
        </p:spPr>
      </p:pic>
      <p:sp>
        <p:nvSpPr>
          <p:cNvPr id="5" name="Diabetes Prevention Program Research Group, NEJM, 2002">
            <a:extLst>
              <a:ext uri="{FF2B5EF4-FFF2-40B4-BE49-F238E27FC236}">
                <a16:creationId xmlns:a16="http://schemas.microsoft.com/office/drawing/2014/main" id="{9B6A3D16-6352-4414-BEB6-D016C566B412}"/>
              </a:ext>
            </a:extLst>
          </p:cNvPr>
          <p:cNvSpPr txBox="1"/>
          <p:nvPr/>
        </p:nvSpPr>
        <p:spPr>
          <a:xfrm>
            <a:off x="5536405" y="6057898"/>
            <a:ext cx="2459041" cy="497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914400">
              <a:defRPr sz="1400">
                <a:latin typeface="Corbel"/>
                <a:ea typeface="Corbel"/>
                <a:cs typeface="Corbel"/>
                <a:sym typeface="Corbel"/>
              </a:defRPr>
            </a:lvl1p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103154"/>
                </a:solidFill>
                <a:effectLst/>
                <a:uLnTx/>
                <a:uFillTx/>
                <a:latin typeface="Corbel"/>
                <a:sym typeface="Corbel"/>
              </a:rPr>
              <a:t>Diabetes Prevention Program Research Group, NEJM, 2002</a:t>
            </a:r>
          </a:p>
        </p:txBody>
      </p:sp>
    </p:spTree>
    <p:extLst>
      <p:ext uri="{BB962C8B-B14F-4D97-AF65-F5344CB8AC3E}">
        <p14:creationId xmlns:p14="http://schemas.microsoft.com/office/powerpoint/2010/main" val="371300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89FC-D5D9-4AAB-998D-86F37459593C}"/>
              </a:ext>
            </a:extLst>
          </p:cNvPr>
          <p:cNvSpPr>
            <a:spLocks noGrp="1"/>
          </p:cNvSpPr>
          <p:nvPr>
            <p:ph type="title"/>
          </p:nvPr>
        </p:nvSpPr>
        <p:spPr/>
        <p:txBody>
          <a:bodyPr/>
          <a:lstStyle/>
          <a:p>
            <a:r>
              <a:rPr lang="en-US" b="1" dirty="0" err="1"/>
              <a:t>Các</a:t>
            </a:r>
            <a:r>
              <a:rPr lang="en-US" b="1" dirty="0"/>
              <a:t> </a:t>
            </a:r>
            <a:r>
              <a:rPr lang="en-US" b="1" dirty="0" err="1"/>
              <a:t>tình</a:t>
            </a:r>
            <a:r>
              <a:rPr lang="en-US" b="1" dirty="0"/>
              <a:t> </a:t>
            </a:r>
            <a:r>
              <a:rPr lang="en-US" b="1" dirty="0" err="1"/>
              <a:t>huống</a:t>
            </a:r>
            <a:r>
              <a:rPr lang="en-US" b="1" dirty="0"/>
              <a:t> l</a:t>
            </a:r>
            <a:r>
              <a:rPr lang="vi-VN" b="1" dirty="0">
                <a:latin typeface="Calibri Light (Headings)"/>
              </a:rPr>
              <a:t>ư</a:t>
            </a:r>
            <a:r>
              <a:rPr lang="en-US" b="1" dirty="0" err="1"/>
              <a:t>ỡng</a:t>
            </a:r>
            <a:r>
              <a:rPr lang="en-US" b="1" dirty="0"/>
              <a:t> nan/</a:t>
            </a:r>
            <a:r>
              <a:rPr lang="en-US" b="1" dirty="0" err="1"/>
              <a:t>khó</a:t>
            </a:r>
            <a:r>
              <a:rPr lang="en-US" b="1" dirty="0"/>
              <a:t> </a:t>
            </a:r>
            <a:r>
              <a:rPr lang="en-US" b="1" dirty="0" err="1"/>
              <a:t>xử</a:t>
            </a:r>
            <a:endParaRPr lang="en-US" b="1" dirty="0"/>
          </a:p>
        </p:txBody>
      </p:sp>
      <p:sp>
        <p:nvSpPr>
          <p:cNvPr id="3" name="Content Placeholder 2">
            <a:extLst>
              <a:ext uri="{FF2B5EF4-FFF2-40B4-BE49-F238E27FC236}">
                <a16:creationId xmlns:a16="http://schemas.microsoft.com/office/drawing/2014/main" id="{74007FC9-9BE1-4E69-8D17-3BEBF71FCC1C}"/>
              </a:ext>
            </a:extLst>
          </p:cNvPr>
          <p:cNvSpPr>
            <a:spLocks noGrp="1"/>
          </p:cNvSpPr>
          <p:nvPr>
            <p:ph idx="1"/>
          </p:nvPr>
        </p:nvSpPr>
        <p:spPr/>
        <p:txBody>
          <a:bodyPr>
            <a:normAutofit fontScale="92500" lnSpcReduction="10000"/>
          </a:bodyPr>
          <a:lstStyle/>
          <a:p>
            <a:pPr algn="just"/>
            <a:r>
              <a:rPr lang="en-US" dirty="0" err="1"/>
              <a:t>Các</a:t>
            </a:r>
            <a:r>
              <a:rPr lang="en-US" dirty="0"/>
              <a:t> </a:t>
            </a:r>
            <a:r>
              <a:rPr lang="en-US" dirty="0" err="1"/>
              <a:t>tình</a:t>
            </a:r>
            <a:r>
              <a:rPr lang="en-US" dirty="0"/>
              <a:t> </a:t>
            </a:r>
            <a:r>
              <a:rPr lang="en-US" dirty="0" err="1"/>
              <a:t>huống</a:t>
            </a:r>
            <a:r>
              <a:rPr lang="en-US" dirty="0"/>
              <a:t> l</a:t>
            </a:r>
            <a:r>
              <a:rPr lang="vi-VN" dirty="0">
                <a:latin typeface="Times New Roman" panose="02020603050405020304" pitchFamily="18" charset="0"/>
                <a:cs typeface="Times New Roman" panose="02020603050405020304" pitchFamily="18" charset="0"/>
              </a:rPr>
              <a:t>ư</a:t>
            </a:r>
            <a:r>
              <a:rPr lang="en-US" dirty="0" err="1"/>
              <a:t>ỡng</a:t>
            </a:r>
            <a:r>
              <a:rPr lang="en-US" dirty="0"/>
              <a:t> nan </a:t>
            </a:r>
            <a:r>
              <a:rPr lang="en-US" dirty="0" err="1"/>
              <a:t>giúp</a:t>
            </a:r>
            <a:r>
              <a:rPr lang="en-US" dirty="0"/>
              <a:t> </a:t>
            </a:r>
            <a:r>
              <a:rPr lang="en-US" dirty="0" err="1"/>
              <a:t>phát</a:t>
            </a:r>
            <a:r>
              <a:rPr lang="en-US" dirty="0"/>
              <a:t> </a:t>
            </a:r>
            <a:r>
              <a:rPr lang="en-US" dirty="0" err="1"/>
              <a:t>triển</a:t>
            </a:r>
            <a:r>
              <a:rPr lang="en-US" dirty="0"/>
              <a:t> </a:t>
            </a:r>
            <a:r>
              <a:rPr lang="en-US" dirty="0" err="1"/>
              <a:t>kỹ</a:t>
            </a:r>
            <a:r>
              <a:rPr lang="en-US" dirty="0"/>
              <a:t> </a:t>
            </a:r>
            <a:r>
              <a:rPr lang="en-US" dirty="0" err="1"/>
              <a:t>năng</a:t>
            </a:r>
            <a:r>
              <a:rPr lang="en-US" dirty="0"/>
              <a:t> </a:t>
            </a:r>
            <a:r>
              <a:rPr lang="en-US" dirty="0" err="1"/>
              <a:t>lý</a:t>
            </a:r>
            <a:r>
              <a:rPr lang="en-US" dirty="0"/>
              <a:t> </a:t>
            </a:r>
            <a:r>
              <a:rPr lang="en-US" dirty="0" err="1"/>
              <a:t>luận</a:t>
            </a:r>
            <a:r>
              <a:rPr lang="en-US" dirty="0"/>
              <a:t> </a:t>
            </a:r>
            <a:r>
              <a:rPr lang="en-US" dirty="0" err="1"/>
              <a:t>bậc</a:t>
            </a:r>
            <a:r>
              <a:rPr lang="en-US" dirty="0"/>
              <a:t> </a:t>
            </a:r>
            <a:r>
              <a:rPr lang="en-US" dirty="0" err="1"/>
              <a:t>cao</a:t>
            </a:r>
            <a:r>
              <a:rPr lang="en-US" dirty="0"/>
              <a:t>, </a:t>
            </a:r>
            <a:r>
              <a:rPr lang="en-US" dirty="0" err="1"/>
              <a:t>hiểu</a:t>
            </a:r>
            <a:r>
              <a:rPr lang="en-US" dirty="0"/>
              <a:t> </a:t>
            </a:r>
            <a:r>
              <a:rPr lang="en-US" dirty="0" err="1"/>
              <a:t>biết</a:t>
            </a:r>
            <a:r>
              <a:rPr lang="en-US" dirty="0"/>
              <a:t> </a:t>
            </a:r>
            <a:r>
              <a:rPr lang="en-US" dirty="0" err="1"/>
              <a:t>về</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cụ</a:t>
            </a:r>
            <a:r>
              <a:rPr lang="en-US" dirty="0"/>
              <a:t> </a:t>
            </a:r>
            <a:r>
              <a:rPr lang="en-US" dirty="0" err="1"/>
              <a:t>thể</a:t>
            </a:r>
            <a:r>
              <a:rPr lang="en-US" dirty="0"/>
              <a:t> </a:t>
            </a:r>
            <a:r>
              <a:rPr lang="en-US" dirty="0" err="1"/>
              <a:t>và</a:t>
            </a:r>
            <a:r>
              <a:rPr lang="en-US" dirty="0"/>
              <a:t> </a:t>
            </a:r>
            <a:r>
              <a:rPr lang="en-US" dirty="0" err="1"/>
              <a:t>cảm</a:t>
            </a:r>
            <a:r>
              <a:rPr lang="en-US" dirty="0"/>
              <a:t> </a:t>
            </a:r>
            <a:r>
              <a:rPr lang="en-US" dirty="0" err="1"/>
              <a:t>nhận</a:t>
            </a:r>
            <a:r>
              <a:rPr lang="en-US" dirty="0"/>
              <a:t> </a:t>
            </a:r>
            <a:r>
              <a:rPr lang="en-US" dirty="0" err="1"/>
              <a:t>về</a:t>
            </a:r>
            <a:r>
              <a:rPr lang="en-US" dirty="0"/>
              <a:t> </a:t>
            </a:r>
            <a:r>
              <a:rPr lang="en-US" dirty="0" err="1"/>
              <a:t>tính</a:t>
            </a:r>
            <a:r>
              <a:rPr lang="en-US" dirty="0"/>
              <a:t> </a:t>
            </a:r>
            <a:r>
              <a:rPr lang="en-US" dirty="0" err="1"/>
              <a:t>cấp</a:t>
            </a:r>
            <a:r>
              <a:rPr lang="en-US" dirty="0"/>
              <a:t> </a:t>
            </a:r>
            <a:r>
              <a:rPr lang="en-US" dirty="0" err="1"/>
              <a:t>thiết</a:t>
            </a:r>
            <a:r>
              <a:rPr lang="en-US" dirty="0"/>
              <a:t> </a:t>
            </a:r>
            <a:r>
              <a:rPr lang="en-US" dirty="0" err="1"/>
              <a:t>hoặc</a:t>
            </a:r>
            <a:r>
              <a:rPr lang="en-US" dirty="0"/>
              <a:t> </a:t>
            </a:r>
            <a:r>
              <a:rPr lang="en-US" dirty="0" err="1"/>
              <a:t>tầm</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vấn</a:t>
            </a:r>
            <a:r>
              <a:rPr lang="en-US" dirty="0"/>
              <a:t> </a:t>
            </a:r>
            <a:r>
              <a:rPr lang="en-US" dirty="0" err="1"/>
              <a:t>đề</a:t>
            </a:r>
            <a:r>
              <a:rPr lang="en-US" dirty="0"/>
              <a:t>.</a:t>
            </a:r>
          </a:p>
          <a:p>
            <a:pPr algn="just"/>
            <a:r>
              <a:rPr lang="en-US" dirty="0" err="1"/>
              <a:t>Cấu</a:t>
            </a:r>
            <a:r>
              <a:rPr lang="en-US" dirty="0"/>
              <a:t> </a:t>
            </a:r>
            <a:r>
              <a:rPr lang="en-US" dirty="0" err="1"/>
              <a:t>trúc</a:t>
            </a:r>
            <a:r>
              <a:rPr lang="en-US" dirty="0"/>
              <a:t> </a:t>
            </a:r>
            <a:r>
              <a:rPr lang="en-US" dirty="0" err="1"/>
              <a:t>của</a:t>
            </a:r>
            <a:r>
              <a:rPr lang="en-US" dirty="0"/>
              <a:t> </a:t>
            </a:r>
            <a:r>
              <a:rPr lang="en-US" dirty="0" err="1"/>
              <a:t>việc</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tình</a:t>
            </a:r>
            <a:r>
              <a:rPr lang="en-US" dirty="0"/>
              <a:t> </a:t>
            </a:r>
            <a:r>
              <a:rPr lang="en-US" dirty="0" err="1"/>
              <a:t>huống</a:t>
            </a:r>
            <a:r>
              <a:rPr lang="en-US" dirty="0"/>
              <a:t> l</a:t>
            </a:r>
            <a:r>
              <a:rPr lang="vi-VN" dirty="0">
                <a:latin typeface="Calibri (Body)"/>
              </a:rPr>
              <a:t>ư</a:t>
            </a:r>
            <a:r>
              <a:rPr lang="en-US" dirty="0" err="1"/>
              <a:t>ỡng</a:t>
            </a:r>
            <a:r>
              <a:rPr lang="en-US" dirty="0"/>
              <a:t> nan</a:t>
            </a:r>
          </a:p>
          <a:p>
            <a:pPr marL="0" indent="0" algn="just">
              <a:buNone/>
            </a:pPr>
            <a:r>
              <a:rPr lang="en-US" dirty="0"/>
              <a:t>	- </a:t>
            </a:r>
            <a:r>
              <a:rPr lang="en-US" dirty="0" err="1"/>
              <a:t>Thích</a:t>
            </a:r>
            <a:r>
              <a:rPr lang="en-US" dirty="0"/>
              <a:t> </a:t>
            </a:r>
            <a:r>
              <a:rPr lang="en-US" dirty="0" err="1"/>
              <a:t>hợp</a:t>
            </a:r>
            <a:r>
              <a:rPr lang="en-US" dirty="0"/>
              <a:t> </a:t>
            </a:r>
            <a:r>
              <a:rPr lang="en-US" dirty="0" err="1"/>
              <a:t>với</a:t>
            </a:r>
            <a:r>
              <a:rPr lang="en-US" dirty="0"/>
              <a:t> </a:t>
            </a:r>
            <a:r>
              <a:rPr lang="en-US" dirty="0" err="1"/>
              <a:t>những</a:t>
            </a:r>
            <a:r>
              <a:rPr lang="en-US" dirty="0"/>
              <a:t> </a:t>
            </a:r>
            <a:r>
              <a:rPr lang="en-US" dirty="0" err="1"/>
              <a:t>chủ</a:t>
            </a:r>
            <a:r>
              <a:rPr lang="en-US" dirty="0"/>
              <a:t> </a:t>
            </a:r>
            <a:r>
              <a:rPr lang="en-US" dirty="0" err="1"/>
              <a:t>đề</a:t>
            </a:r>
            <a:r>
              <a:rPr lang="en-US" dirty="0"/>
              <a:t> </a:t>
            </a:r>
            <a:r>
              <a:rPr lang="en-US" dirty="0" err="1"/>
              <a:t>có</a:t>
            </a:r>
            <a:r>
              <a:rPr lang="en-US" dirty="0"/>
              <a:t> </a:t>
            </a:r>
            <a:r>
              <a:rPr lang="en-US" dirty="0" err="1"/>
              <a:t>tính</a:t>
            </a:r>
            <a:r>
              <a:rPr lang="en-US" dirty="0"/>
              <a:t> </a:t>
            </a:r>
            <a:r>
              <a:rPr lang="en-US" dirty="0" err="1"/>
              <a:t>mâu</a:t>
            </a:r>
            <a:r>
              <a:rPr lang="en-US" dirty="0"/>
              <a:t> </a:t>
            </a:r>
            <a:r>
              <a:rPr lang="en-US" dirty="0" err="1"/>
              <a:t>thuẫn</a:t>
            </a:r>
            <a:endParaRPr lang="en-US" dirty="0"/>
          </a:p>
          <a:p>
            <a:pPr marL="0" indent="0" algn="just">
              <a:buNone/>
            </a:pPr>
            <a:r>
              <a:rPr lang="en-US" dirty="0"/>
              <a:t>	- </a:t>
            </a:r>
            <a:r>
              <a:rPr lang="en-US" dirty="0" err="1"/>
              <a:t>Cung</a:t>
            </a:r>
            <a:r>
              <a:rPr lang="en-US" dirty="0"/>
              <a:t> </a:t>
            </a:r>
            <a:r>
              <a:rPr lang="en-US" dirty="0" err="1"/>
              <a:t>cấp</a:t>
            </a:r>
            <a:r>
              <a:rPr lang="en-US" dirty="0"/>
              <a:t> </a:t>
            </a:r>
            <a:r>
              <a:rPr lang="en-US" dirty="0" err="1"/>
              <a:t>một</a:t>
            </a:r>
            <a:r>
              <a:rPr lang="en-US" dirty="0"/>
              <a:t> </a:t>
            </a:r>
            <a:r>
              <a:rPr lang="en-US" dirty="0" err="1"/>
              <a:t>câu</a:t>
            </a:r>
            <a:r>
              <a:rPr lang="en-US" dirty="0"/>
              <a:t> </a:t>
            </a:r>
            <a:r>
              <a:rPr lang="en-US" dirty="0" err="1"/>
              <a:t>chuyện</a:t>
            </a:r>
            <a:r>
              <a:rPr lang="en-US" dirty="0"/>
              <a:t> </a:t>
            </a:r>
            <a:r>
              <a:rPr lang="en-US" dirty="0" err="1"/>
              <a:t>giới</a:t>
            </a:r>
            <a:r>
              <a:rPr lang="en-US" dirty="0"/>
              <a:t> </a:t>
            </a:r>
            <a:r>
              <a:rPr lang="en-US" dirty="0" err="1"/>
              <a:t>thiệu</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và</a:t>
            </a:r>
            <a:r>
              <a:rPr lang="en-US" dirty="0"/>
              <a:t> </a:t>
            </a:r>
            <a:r>
              <a:rPr lang="en-US" dirty="0" err="1"/>
              <a:t>một</a:t>
            </a:r>
            <a:r>
              <a:rPr lang="en-US" dirty="0"/>
              <a:t> </a:t>
            </a:r>
            <a:r>
              <a:rPr lang="en-US" dirty="0" err="1"/>
              <a:t>nhân</a:t>
            </a:r>
            <a:r>
              <a:rPr lang="en-US" dirty="0"/>
              <a:t> </a:t>
            </a:r>
            <a:r>
              <a:rPr lang="en-US" dirty="0" err="1"/>
              <a:t>vật</a:t>
            </a:r>
            <a:r>
              <a:rPr lang="en-US" dirty="0"/>
              <a:t> </a:t>
            </a:r>
            <a:r>
              <a:rPr lang="en-US" dirty="0" err="1"/>
              <a:t>trung</a:t>
            </a:r>
            <a:r>
              <a:rPr lang="en-US" dirty="0"/>
              <a:t> </a:t>
            </a:r>
            <a:r>
              <a:rPr lang="en-US" dirty="0" err="1"/>
              <a:t>tâm</a:t>
            </a:r>
            <a:r>
              <a:rPr lang="en-US" dirty="0"/>
              <a:t> – ng</a:t>
            </a:r>
            <a:r>
              <a:rPr lang="vi-VN" dirty="0">
                <a:latin typeface="Calibri (Body)"/>
              </a:rPr>
              <a:t>ư</a:t>
            </a:r>
            <a:r>
              <a:rPr lang="en-US" dirty="0" err="1"/>
              <a:t>ời</a:t>
            </a:r>
            <a:r>
              <a:rPr lang="en-US" dirty="0"/>
              <a:t> </a:t>
            </a:r>
            <a:r>
              <a:rPr lang="en-US" dirty="0" err="1"/>
              <a:t>phải</a:t>
            </a:r>
            <a:r>
              <a:rPr lang="en-US" dirty="0"/>
              <a:t> </a:t>
            </a:r>
            <a:r>
              <a:rPr lang="en-US" dirty="0" err="1"/>
              <a:t>xử</a:t>
            </a:r>
            <a:r>
              <a:rPr lang="en-US" dirty="0"/>
              <a:t> </a:t>
            </a:r>
            <a:r>
              <a:rPr lang="en-US" dirty="0" err="1"/>
              <a:t>lý</a:t>
            </a:r>
            <a:r>
              <a:rPr lang="en-US" dirty="0"/>
              <a:t> </a:t>
            </a:r>
            <a:r>
              <a:rPr lang="en-US" dirty="0" err="1"/>
              <a:t>vấn</a:t>
            </a:r>
            <a:r>
              <a:rPr lang="en-US" dirty="0"/>
              <a:t> </a:t>
            </a:r>
            <a:r>
              <a:rPr lang="en-US" dirty="0" err="1"/>
              <a:t>đề</a:t>
            </a:r>
            <a:r>
              <a:rPr lang="en-US" dirty="0"/>
              <a:t>.</a:t>
            </a:r>
          </a:p>
          <a:p>
            <a:pPr marL="0" indent="0" algn="just">
              <a:buNone/>
            </a:pPr>
            <a:r>
              <a:rPr lang="en-US" dirty="0"/>
              <a:t>	- </a:t>
            </a:r>
            <a:r>
              <a:rPr lang="en-US" dirty="0" err="1"/>
              <a:t>Xác</a:t>
            </a:r>
            <a:r>
              <a:rPr lang="en-US" dirty="0"/>
              <a:t> </a:t>
            </a:r>
            <a:r>
              <a:rPr lang="en-US" dirty="0" err="1"/>
              <a:t>định</a:t>
            </a:r>
            <a:r>
              <a:rPr lang="en-US" dirty="0"/>
              <a:t> </a:t>
            </a:r>
            <a:r>
              <a:rPr lang="en-US" dirty="0" err="1"/>
              <a:t>nền</a:t>
            </a:r>
            <a:r>
              <a:rPr lang="en-US" dirty="0"/>
              <a:t> </a:t>
            </a:r>
            <a:r>
              <a:rPr lang="en-US" dirty="0" err="1"/>
              <a:t>tảng</a:t>
            </a:r>
            <a:r>
              <a:rPr lang="en-US" dirty="0"/>
              <a:t> </a:t>
            </a:r>
            <a:r>
              <a:rPr lang="en-US" dirty="0" err="1"/>
              <a:t>để</a:t>
            </a:r>
            <a:r>
              <a:rPr lang="en-US" dirty="0"/>
              <a:t> đ</a:t>
            </a:r>
            <a:r>
              <a:rPr lang="vi-VN" dirty="0"/>
              <a:t>ư</a:t>
            </a:r>
            <a:r>
              <a:rPr lang="en-US" dirty="0"/>
              <a:t>a </a:t>
            </a:r>
            <a:r>
              <a:rPr lang="en-US" dirty="0" err="1"/>
              <a:t>ra</a:t>
            </a:r>
            <a:r>
              <a:rPr lang="en-US" dirty="0"/>
              <a:t> </a:t>
            </a:r>
            <a:r>
              <a:rPr lang="en-US" dirty="0" err="1"/>
              <a:t>một</a:t>
            </a:r>
            <a:r>
              <a:rPr lang="en-US" dirty="0"/>
              <a:t> </a:t>
            </a:r>
            <a:r>
              <a:rPr lang="en-US" dirty="0" err="1"/>
              <a:t>giải</a:t>
            </a:r>
            <a:r>
              <a:rPr lang="en-US" dirty="0"/>
              <a:t> </a:t>
            </a:r>
            <a:r>
              <a:rPr lang="en-US" dirty="0" err="1"/>
              <a:t>pháp</a:t>
            </a:r>
            <a:r>
              <a:rPr lang="en-US" dirty="0"/>
              <a:t> </a:t>
            </a:r>
            <a:r>
              <a:rPr lang="en-US" dirty="0" err="1"/>
              <a:t>khả</a:t>
            </a:r>
            <a:r>
              <a:rPr lang="en-US" dirty="0"/>
              <a:t> </a:t>
            </a:r>
            <a:r>
              <a:rPr lang="en-US" dirty="0" err="1"/>
              <a:t>thi</a:t>
            </a:r>
            <a:r>
              <a:rPr lang="en-US" dirty="0"/>
              <a:t> </a:t>
            </a:r>
            <a:r>
              <a:rPr lang="en-US" dirty="0" err="1"/>
              <a:t>cho</a:t>
            </a:r>
            <a:r>
              <a:rPr lang="en-US" dirty="0"/>
              <a:t> </a:t>
            </a:r>
            <a:r>
              <a:rPr lang="en-US" dirty="0" err="1"/>
              <a:t>vấn</a:t>
            </a:r>
            <a:r>
              <a:rPr lang="en-US" dirty="0"/>
              <a:t> </a:t>
            </a:r>
            <a:r>
              <a:rPr lang="en-US" dirty="0" err="1"/>
              <a:t>đề</a:t>
            </a:r>
            <a:r>
              <a:rPr lang="en-US" dirty="0"/>
              <a:t>.</a:t>
            </a:r>
          </a:p>
          <a:p>
            <a:pPr marL="0" indent="0" algn="just">
              <a:buNone/>
            </a:pPr>
            <a:r>
              <a:rPr lang="en-US" dirty="0"/>
              <a:t>	- </a:t>
            </a:r>
            <a:r>
              <a:rPr lang="en-US" dirty="0" err="1"/>
              <a:t>Người</a:t>
            </a:r>
            <a:r>
              <a:rPr lang="en-US" dirty="0"/>
              <a:t> </a:t>
            </a:r>
            <a:r>
              <a:rPr lang="en-US" dirty="0" err="1"/>
              <a:t>học</a:t>
            </a:r>
            <a:r>
              <a:rPr lang="en-US" dirty="0"/>
              <a:t> </a:t>
            </a:r>
            <a:r>
              <a:rPr lang="en-US" dirty="0" err="1"/>
              <a:t>quyết</a:t>
            </a:r>
            <a:r>
              <a:rPr lang="en-US" dirty="0"/>
              <a:t> </a:t>
            </a:r>
            <a:r>
              <a:rPr lang="en-US" dirty="0" err="1"/>
              <a:t>định</a:t>
            </a:r>
            <a:r>
              <a:rPr lang="en-US" dirty="0"/>
              <a:t> </a:t>
            </a:r>
            <a:r>
              <a:rPr lang="en-US" dirty="0" err="1"/>
              <a:t>hành</a:t>
            </a:r>
            <a:r>
              <a:rPr lang="en-US" dirty="0"/>
              <a:t> </a:t>
            </a:r>
            <a:r>
              <a:rPr lang="en-US" dirty="0" err="1"/>
              <a:t>động</a:t>
            </a:r>
            <a:r>
              <a:rPr lang="en-US" dirty="0"/>
              <a:t> </a:t>
            </a:r>
            <a:r>
              <a:rPr lang="en-US" dirty="0" err="1"/>
              <a:t>dựa</a:t>
            </a:r>
            <a:r>
              <a:rPr lang="en-US" dirty="0"/>
              <a:t> </a:t>
            </a:r>
            <a:r>
              <a:rPr lang="en-US" dirty="0" err="1"/>
              <a:t>trên</a:t>
            </a:r>
            <a:r>
              <a:rPr lang="en-US" dirty="0"/>
              <a:t> </a:t>
            </a:r>
            <a:r>
              <a:rPr lang="en-US" dirty="0" err="1"/>
              <a:t>cân</a:t>
            </a:r>
            <a:r>
              <a:rPr lang="en-US" dirty="0"/>
              <a:t> </a:t>
            </a:r>
            <a:r>
              <a:rPr lang="en-US" dirty="0" err="1"/>
              <a:t>nhắc</a:t>
            </a:r>
            <a:r>
              <a:rPr lang="en-US" dirty="0"/>
              <a:t> </a:t>
            </a:r>
            <a:r>
              <a:rPr lang="en-US" dirty="0" err="1"/>
              <a:t>các</a:t>
            </a:r>
            <a:r>
              <a:rPr lang="en-US" dirty="0"/>
              <a:t> </a:t>
            </a:r>
            <a:r>
              <a:rPr lang="en-US" dirty="0" err="1"/>
              <a:t>hệ</a:t>
            </a:r>
            <a:r>
              <a:rPr lang="en-US" dirty="0"/>
              <a:t> </a:t>
            </a:r>
            <a:r>
              <a:rPr lang="en-US" dirty="0" err="1"/>
              <a:t>quả</a:t>
            </a:r>
            <a:r>
              <a:rPr lang="en-US" dirty="0"/>
              <a:t>.</a:t>
            </a:r>
          </a:p>
          <a:p>
            <a:pPr marL="0" indent="0" algn="just">
              <a:buNone/>
            </a:pPr>
            <a:r>
              <a:rPr lang="en-US" dirty="0"/>
              <a:t>	- Ng</a:t>
            </a:r>
            <a:r>
              <a:rPr lang="vi-VN" dirty="0"/>
              <a:t>ư</a:t>
            </a:r>
            <a:r>
              <a:rPr lang="en-US" dirty="0" err="1"/>
              <a:t>ời</a:t>
            </a:r>
            <a:r>
              <a:rPr lang="en-US" dirty="0"/>
              <a:t> h</a:t>
            </a:r>
            <a:r>
              <a:rPr lang="vi-VN" dirty="0"/>
              <a:t>ư</a:t>
            </a:r>
            <a:r>
              <a:rPr lang="en-US" dirty="0" err="1"/>
              <a:t>ớng</a:t>
            </a:r>
            <a:r>
              <a:rPr lang="en-US" dirty="0"/>
              <a:t> </a:t>
            </a:r>
            <a:r>
              <a:rPr lang="en-US" dirty="0" err="1"/>
              <a:t>dẫn</a:t>
            </a:r>
            <a:r>
              <a:rPr lang="en-US" dirty="0"/>
              <a:t> </a:t>
            </a:r>
            <a:r>
              <a:rPr lang="en-US" dirty="0" err="1"/>
              <a:t>hoặc</a:t>
            </a:r>
            <a:r>
              <a:rPr lang="en-US" dirty="0"/>
              <a:t> ng</a:t>
            </a:r>
            <a:r>
              <a:rPr lang="vi-VN" dirty="0">
                <a:latin typeface="Calibri (Body)"/>
              </a:rPr>
              <a:t>ư</a:t>
            </a:r>
            <a:r>
              <a:rPr lang="en-US" dirty="0" err="1"/>
              <a:t>ời</a:t>
            </a:r>
            <a:r>
              <a:rPr lang="en-US" dirty="0"/>
              <a:t> </a:t>
            </a:r>
            <a:r>
              <a:rPr lang="en-US" dirty="0" err="1"/>
              <a:t>học</a:t>
            </a:r>
            <a:r>
              <a:rPr lang="en-US" dirty="0"/>
              <a:t> </a:t>
            </a:r>
            <a:r>
              <a:rPr lang="en-US" dirty="0" err="1"/>
              <a:t>tóm</a:t>
            </a:r>
            <a:r>
              <a:rPr lang="en-US" dirty="0"/>
              <a:t> </a:t>
            </a:r>
            <a:r>
              <a:rPr lang="en-US" dirty="0" err="1"/>
              <a:t>tắt</a:t>
            </a:r>
            <a:r>
              <a:rPr lang="en-US" dirty="0"/>
              <a:t> </a:t>
            </a:r>
            <a:r>
              <a:rPr lang="en-US" dirty="0" err="1"/>
              <a:t>lại</a:t>
            </a:r>
            <a:r>
              <a:rPr lang="en-US" dirty="0"/>
              <a:t> </a:t>
            </a:r>
            <a:r>
              <a:rPr lang="en-US" dirty="0" err="1"/>
              <a:t>bài</a:t>
            </a:r>
            <a:r>
              <a:rPr lang="en-US" dirty="0"/>
              <a:t> </a:t>
            </a:r>
            <a:r>
              <a:rPr lang="en-US" dirty="0" err="1"/>
              <a:t>học</a:t>
            </a:r>
            <a:r>
              <a:rPr lang="en-US" dirty="0"/>
              <a:t> </a:t>
            </a:r>
            <a:r>
              <a:rPr lang="en-US" dirty="0" err="1"/>
              <a:t>đã</a:t>
            </a:r>
            <a:r>
              <a:rPr lang="en-US" dirty="0"/>
              <a:t> </a:t>
            </a:r>
            <a:r>
              <a:rPr lang="en-US" dirty="0" err="1"/>
              <a:t>học</a:t>
            </a:r>
            <a:r>
              <a:rPr lang="en-US" dirty="0"/>
              <a:t> đ</a:t>
            </a:r>
            <a:r>
              <a:rPr lang="vi-VN" dirty="0"/>
              <a:t>ư</a:t>
            </a:r>
            <a:r>
              <a:rPr lang="en-US" dirty="0" err="1"/>
              <a:t>ợc</a:t>
            </a:r>
            <a:r>
              <a:rPr lang="en-US" dirty="0"/>
              <a:t>.</a:t>
            </a:r>
          </a:p>
        </p:txBody>
      </p:sp>
      <p:sp>
        <p:nvSpPr>
          <p:cNvPr id="4" name="Herreid, JCST, 1994a">
            <a:extLst>
              <a:ext uri="{FF2B5EF4-FFF2-40B4-BE49-F238E27FC236}">
                <a16:creationId xmlns:a16="http://schemas.microsoft.com/office/drawing/2014/main" id="{9F28CA20-B2E5-42E2-91E4-3968609E0F09}"/>
              </a:ext>
            </a:extLst>
          </p:cNvPr>
          <p:cNvSpPr txBox="1"/>
          <p:nvPr/>
        </p:nvSpPr>
        <p:spPr>
          <a:xfrm>
            <a:off x="9398791" y="6023076"/>
            <a:ext cx="1575107"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914400">
              <a:defRPr sz="1400">
                <a:latin typeface="Corbel"/>
                <a:ea typeface="Corbel"/>
                <a:cs typeface="Corbel"/>
                <a:sym typeface="Corbel"/>
              </a:defRPr>
            </a:lvl1p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err="1">
                <a:ln>
                  <a:noFill/>
                </a:ln>
                <a:solidFill>
                  <a:srgbClr val="103154"/>
                </a:solidFill>
                <a:effectLst/>
                <a:uLnTx/>
                <a:uFillTx/>
                <a:latin typeface="+mj-lt"/>
                <a:sym typeface="Corbel"/>
              </a:rPr>
              <a:t>Herreid</a:t>
            </a:r>
            <a:r>
              <a:rPr kumimoji="0" sz="1400" b="0" i="0" u="none" strike="noStrike" kern="0" cap="none" spc="0" normalizeH="0" baseline="0" noProof="0" dirty="0">
                <a:ln>
                  <a:noFill/>
                </a:ln>
                <a:solidFill>
                  <a:srgbClr val="103154"/>
                </a:solidFill>
                <a:effectLst/>
                <a:uLnTx/>
                <a:uFillTx/>
                <a:latin typeface="+mj-lt"/>
                <a:sym typeface="Corbel"/>
              </a:rPr>
              <a:t>, JCST, 1994a</a:t>
            </a:r>
          </a:p>
        </p:txBody>
      </p:sp>
    </p:spTree>
    <p:extLst>
      <p:ext uri="{BB962C8B-B14F-4D97-AF65-F5344CB8AC3E}">
        <p14:creationId xmlns:p14="http://schemas.microsoft.com/office/powerpoint/2010/main" val="119695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descr="image.png">
            <a:extLst>
              <a:ext uri="{FF2B5EF4-FFF2-40B4-BE49-F238E27FC236}">
                <a16:creationId xmlns:a16="http://schemas.microsoft.com/office/drawing/2014/main" id="{CB63DCFE-B18D-4279-A614-A765354C49B7}"/>
              </a:ext>
            </a:extLst>
          </p:cNvPr>
          <p:cNvPicPr>
            <a:picLocks noChangeAspect="1"/>
          </p:cNvPicPr>
          <p:nvPr/>
        </p:nvPicPr>
        <p:blipFill>
          <a:blip r:embed="rId2">
            <a:extLst/>
          </a:blip>
          <a:stretch>
            <a:fillRect/>
          </a:stretch>
        </p:blipFill>
        <p:spPr>
          <a:xfrm>
            <a:off x="743744" y="162573"/>
            <a:ext cx="6142832" cy="6532853"/>
          </a:xfrm>
          <a:prstGeom prst="rect">
            <a:avLst/>
          </a:prstGeom>
          <a:ln w="12700">
            <a:miter lim="400000"/>
          </a:ln>
        </p:spPr>
      </p:pic>
      <p:sp>
        <p:nvSpPr>
          <p:cNvPr id="5" name="TextBox 4">
            <a:extLst>
              <a:ext uri="{FF2B5EF4-FFF2-40B4-BE49-F238E27FC236}">
                <a16:creationId xmlns:a16="http://schemas.microsoft.com/office/drawing/2014/main" id="{84BB962E-4000-489F-BBD7-D548F0C7BB84}"/>
              </a:ext>
            </a:extLst>
          </p:cNvPr>
          <p:cNvSpPr txBox="1"/>
          <p:nvPr/>
        </p:nvSpPr>
        <p:spPr>
          <a:xfrm>
            <a:off x="7050882" y="335844"/>
            <a:ext cx="4893468" cy="5909310"/>
          </a:xfrm>
          <a:prstGeom prst="rect">
            <a:avLst/>
          </a:prstGeom>
          <a:noFill/>
        </p:spPr>
        <p:txBody>
          <a:bodyPr wrap="square" rtlCol="0">
            <a:spAutoFit/>
          </a:bodyPr>
          <a:lstStyle/>
          <a:p>
            <a:r>
              <a:rPr lang="en-US" b="1" dirty="0" err="1">
                <a:latin typeface="Calibri" panose="020F0502020204030204" pitchFamily="34" charset="0"/>
                <a:cs typeface="Calibri" panose="020F0502020204030204" pitchFamily="34" charset="0"/>
              </a:rPr>
              <a:t>Sự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sống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trên</a:t>
            </a:r>
            <a:r>
              <a:rPr lang="en-US" b="1" dirty="0">
                <a:latin typeface="Calibri" panose="020F0502020204030204" pitchFamily="34" charset="0"/>
                <a:cs typeface="Calibri" panose="020F0502020204030204" pitchFamily="34" charset="0"/>
              </a:rPr>
              <a:t> Sao </a:t>
            </a:r>
            <a:r>
              <a:rPr lang="en-US" b="1" dirty="0" err="1">
                <a:latin typeface="Calibri" panose="020F0502020204030204" pitchFamily="34" charset="0"/>
                <a:cs typeface="Calibri" panose="020F0502020204030204" pitchFamily="34" charset="0"/>
              </a:rPr>
              <a:t>Hỏa</a:t>
            </a:r>
            <a:r>
              <a:rPr lang="en-US" b="1" dirty="0">
                <a:latin typeface="Calibri" panose="020F0502020204030204" pitchFamily="34" charset="0"/>
                <a:cs typeface="Calibri" panose="020F0502020204030204" pitchFamily="34" charset="0"/>
              </a:rPr>
              <a:t>?</a:t>
            </a:r>
          </a:p>
          <a:p>
            <a:r>
              <a:rPr lang="en-US" b="1" dirty="0" err="1">
                <a:latin typeface="Calibri" panose="020F0502020204030204" pitchFamily="34" charset="0"/>
                <a:cs typeface="Calibri" panose="020F0502020204030204" pitchFamily="34" charset="0"/>
              </a:rPr>
              <a:t>Một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tình</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huống</a:t>
            </a:r>
            <a:r>
              <a:rPr lang="en-US" b="1" dirty="0">
                <a:latin typeface="Calibri" panose="020F0502020204030204" pitchFamily="34" charset="0"/>
                <a:cs typeface="Calibri" panose="020F0502020204030204" pitchFamily="34" charset="0"/>
              </a:rPr>
              <a:t> l</a:t>
            </a:r>
            <a:r>
              <a:rPr lang="vi-VN" b="1" dirty="0">
                <a:latin typeface="Calibri" panose="020F0502020204030204" pitchFamily="34" charset="0"/>
                <a:cs typeface="Calibri" panose="020F0502020204030204" pitchFamily="34" charset="0"/>
              </a:rPr>
              <a:t>ư</a:t>
            </a:r>
            <a:r>
              <a:rPr lang="en-US" b="1" dirty="0" err="1">
                <a:latin typeface="Calibri" panose="020F0502020204030204" pitchFamily="34" charset="0"/>
                <a:cs typeface="Calibri" panose="020F0502020204030204" pitchFamily="34" charset="0"/>
              </a:rPr>
              <a:t>ỡng</a:t>
            </a:r>
            <a:r>
              <a:rPr lang="en-US" b="1" dirty="0">
                <a:latin typeface="Calibri" panose="020F0502020204030204" pitchFamily="34" charset="0"/>
                <a:cs typeface="Calibri" panose="020F0502020204030204" pitchFamily="34" charset="0"/>
              </a:rPr>
              <a:t> nan </a:t>
            </a:r>
            <a:r>
              <a:rPr lang="en-US" b="1" dirty="0" err="1">
                <a:latin typeface="Calibri" panose="020F0502020204030204" pitchFamily="34" charset="0"/>
                <a:cs typeface="Calibri" panose="020F0502020204030204" pitchFamily="34" charset="0"/>
              </a:rPr>
              <a:t>trong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môn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Địa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chất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Trái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Đất</a:t>
            </a:r>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lgn="just"/>
            <a:r>
              <a:rPr lang="en-US" dirty="0" err="1">
                <a:latin typeface="Calibri" panose="020F0502020204030204" pitchFamily="34" charset="0"/>
                <a:cs typeface="Calibri" panose="020F0502020204030204" pitchFamily="34" charset="0"/>
              </a:rPr>
              <a:t>Tóm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tắt</a:t>
            </a:r>
            <a:r>
              <a:rPr lang="en-US" dirty="0">
                <a:latin typeface="Calibri" panose="020F0502020204030204" pitchFamily="34" charset="0"/>
                <a:cs typeface="Calibri" panose="020F0502020204030204" pitchFamily="34" charset="0"/>
              </a:rPr>
              <a:t>: Michael King </a:t>
            </a:r>
            <a:r>
              <a:rPr lang="en-US" dirty="0" err="1">
                <a:latin typeface="Calibri" panose="020F0502020204030204" pitchFamily="34" charset="0"/>
                <a:cs typeface="Calibri" panose="020F0502020204030204" pitchFamily="34" charset="0"/>
              </a:rPr>
              <a:t>là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một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địa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chất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tiếng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tại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Mỹ</a:t>
            </a:r>
            <a:r>
              <a:rPr lang="en-US" dirty="0">
                <a:latin typeface="Calibri" panose="020F0502020204030204" pitchFamily="34" charset="0"/>
                <a:cs typeface="Calibri" panose="020F0502020204030204" pitchFamily="34" charset="0"/>
              </a:rPr>
              <a:t> đ</a:t>
            </a:r>
            <a:r>
              <a:rPr lang="vi-VN" dirty="0">
                <a:latin typeface="Calibri" panose="020F0502020204030204" pitchFamily="34" charset="0"/>
                <a:cs typeface="Calibri" panose="020F0502020204030204" pitchFamily="34" charset="0"/>
              </a:rPr>
              <a:t>ư</a:t>
            </a:r>
            <a:r>
              <a:rPr lang="en-US" dirty="0" err="1">
                <a:latin typeface="Calibri" panose="020F0502020204030204" pitchFamily="34" charset="0"/>
                <a:cs typeface="Calibri" panose="020F0502020204030204" pitchFamily="34" charset="0"/>
              </a:rPr>
              <a:t>ợc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dự</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việc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nghiên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cứu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bố</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một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thông</a:t>
            </a:r>
            <a:r>
              <a:rPr lang="en-US" dirty="0">
                <a:latin typeface="Calibri" panose="020F0502020204030204" pitchFamily="34" charset="0"/>
                <a:cs typeface="Calibri" panose="020F0502020204030204" pitchFamily="34" charset="0"/>
              </a:rPr>
              <a:t> tin </a:t>
            </a:r>
            <a:r>
              <a:rPr lang="en-US" dirty="0" err="1">
                <a:latin typeface="Calibri" panose="020F0502020204030204" pitchFamily="34" charset="0"/>
                <a:cs typeface="Calibri" panose="020F0502020204030204" pitchFamily="34" charset="0"/>
              </a:rPr>
              <a:t>quan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trọng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sự</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trên</a:t>
            </a:r>
            <a:r>
              <a:rPr lang="en-US" dirty="0">
                <a:latin typeface="Calibri" panose="020F0502020204030204" pitchFamily="34" charset="0"/>
                <a:cs typeface="Calibri" panose="020F0502020204030204" pitchFamily="34" charset="0"/>
              </a:rPr>
              <a:t> Sao </a:t>
            </a:r>
            <a:r>
              <a:rPr lang="en-US" dirty="0" err="1">
                <a:latin typeface="Calibri" panose="020F0502020204030204" pitchFamily="34" charset="0"/>
                <a:cs typeface="Calibri" panose="020F0502020204030204" pitchFamily="34" charset="0"/>
              </a:rPr>
              <a:t>Hỏa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cảm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thấy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a:t>
            </a:r>
            <a:r>
              <a:rPr lang="vi-VN" dirty="0">
                <a:latin typeface="Calibri" panose="020F0502020204030204" pitchFamily="34" charset="0"/>
                <a:cs typeface="Calibri" panose="020F0502020204030204" pitchFamily="34" charset="0"/>
              </a:rPr>
              <a:t>ư</a:t>
            </a:r>
            <a:r>
              <a:rPr lang="en-US" dirty="0">
                <a:latin typeface="Calibri" panose="020F0502020204030204" pitchFamily="34" charset="0"/>
                <a:cs typeface="Calibri" panose="020F0502020204030204" pitchFamily="34" charset="0"/>
              </a:rPr>
              <a:t>a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đủ</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bằng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khoa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để</a:t>
            </a:r>
            <a:r>
              <a:rPr lang="en-US" dirty="0">
                <a:latin typeface="Calibri" panose="020F0502020204030204" pitchFamily="34" charset="0"/>
                <a:cs typeface="Calibri" panose="020F0502020204030204" pitchFamily="34" charset="0"/>
              </a:rPr>
              <a:t> đ</a:t>
            </a:r>
            <a:r>
              <a:rPr lang="vi-VN" dirty="0">
                <a:latin typeface="Calibri" panose="020F0502020204030204" pitchFamily="34" charset="0"/>
                <a:cs typeface="Calibri" panose="020F0502020204030204" pitchFamily="34" charset="0"/>
              </a:rPr>
              <a:t>ư</a:t>
            </a:r>
            <a:r>
              <a:rPr lang="en-US" dirty="0">
                <a:latin typeface="Calibri" panose="020F0502020204030204" pitchFamily="34" charset="0"/>
                <a:cs typeface="Calibri" panose="020F0502020204030204" pitchFamily="34" charset="0"/>
              </a:rPr>
              <a:t>a </a:t>
            </a:r>
            <a:r>
              <a:rPr lang="en-US" dirty="0" err="1">
                <a:latin typeface="Calibri" panose="020F0502020204030204" pitchFamily="34" charset="0"/>
                <a:cs typeface="Calibri" panose="020F0502020204030204" pitchFamily="34" charset="0"/>
              </a:rPr>
              <a:t>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một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bố</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ảnh</a:t>
            </a:r>
            <a:r>
              <a:rPr lang="en-US" dirty="0">
                <a:latin typeface="Calibri" panose="020F0502020204030204" pitchFamily="34" charset="0"/>
                <a:cs typeface="Calibri" panose="020F0502020204030204" pitchFamily="34" charset="0"/>
              </a:rPr>
              <a:t> h</a:t>
            </a:r>
            <a:r>
              <a:rPr lang="vi-VN" dirty="0">
                <a:latin typeface="Calibri" panose="020F0502020204030204" pitchFamily="34" charset="0"/>
                <a:cs typeface="Calibri" panose="020F0502020204030204" pitchFamily="34" charset="0"/>
              </a:rPr>
              <a:t>ư</a:t>
            </a:r>
            <a:r>
              <a:rPr lang="en-US" dirty="0" err="1">
                <a:latin typeface="Calibri" panose="020F0502020204030204" pitchFamily="34" charset="0"/>
                <a:cs typeface="Calibri" panose="020F0502020204030204" pitchFamily="34" charset="0"/>
              </a:rPr>
              <a:t>ởng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rộng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lớn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hủy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tiếng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của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như</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vậy</a:t>
            </a:r>
            <a:r>
              <a:rPr lang="en-US" dirty="0">
                <a:latin typeface="Calibri" panose="020F0502020204030204" pitchFamily="34" charset="0"/>
                <a:cs typeface="Calibri" panose="020F0502020204030204" pitchFamily="34" charset="0"/>
              </a:rPr>
              <a:t>. </a:t>
            </a:r>
          </a:p>
          <a:p>
            <a:pPr algn="just"/>
            <a:r>
              <a:rPr lang="en-US" dirty="0">
                <a:latin typeface="Calibri" panose="020F0502020204030204" pitchFamily="34" charset="0"/>
                <a:cs typeface="Calibri" panose="020F0502020204030204" pitchFamily="34" charset="0"/>
              </a:rPr>
              <a:t>Peter Kraft, </a:t>
            </a:r>
            <a:r>
              <a:rPr lang="en-US" dirty="0" err="1">
                <a:latin typeface="Calibri" panose="020F0502020204030204" pitchFamily="34" charset="0"/>
                <a:cs typeface="Calibri" panose="020F0502020204030204" pitchFamily="34" charset="0"/>
              </a:rPr>
              <a:t>một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địa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chất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rằng</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Chúng</a:t>
            </a:r>
            <a:r>
              <a:rPr lang="en-US" dirty="0">
                <a:latin typeface="Calibri" panose="020F0502020204030204" pitchFamily="34" charset="0"/>
                <a:cs typeface="Calibri" panose="020F0502020204030204" pitchFamily="34" charset="0"/>
              </a:rPr>
              <a:t> ta </a:t>
            </a:r>
            <a:r>
              <a:rPr lang="en-US" dirty="0" err="1">
                <a:latin typeface="Calibri" panose="020F0502020204030204" pitchFamily="34" charset="0"/>
                <a:cs typeface="Calibri" panose="020F0502020204030204" pitchFamily="34" charset="0"/>
              </a:rPr>
              <a:t>tìm</a:t>
            </a:r>
            <a:r>
              <a:rPr lang="en-US" dirty="0">
                <a:latin typeface="Calibri" panose="020F0502020204030204" pitchFamily="34" charset="0"/>
                <a:cs typeface="Calibri" panose="020F0502020204030204" pitchFamily="34" charset="0"/>
              </a:rPr>
              <a:t> đ</a:t>
            </a:r>
            <a:r>
              <a:rPr lang="vi-VN" dirty="0">
                <a:latin typeface="Calibri" panose="020F0502020204030204" pitchFamily="34" charset="0"/>
                <a:cs typeface="Calibri" panose="020F0502020204030204" pitchFamily="34" charset="0"/>
              </a:rPr>
              <a:t>ư</a:t>
            </a:r>
            <a:r>
              <a:rPr lang="en-US" dirty="0" err="1">
                <a:latin typeface="Calibri" panose="020F0502020204030204" pitchFamily="34" charset="0"/>
                <a:cs typeface="Calibri" panose="020F0502020204030204" pitchFamily="34" charset="0"/>
              </a:rPr>
              <a:t>ợc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mẫu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vật</a:t>
            </a:r>
            <a:r>
              <a:rPr lang="en-US" dirty="0">
                <a:latin typeface="Calibri" panose="020F0502020204030204" pitchFamily="34" charset="0"/>
                <a:cs typeface="Calibri" panose="020F0502020204030204" pitchFamily="34" charset="0"/>
              </a:rPr>
              <a:t> ALH84001 </a:t>
            </a:r>
            <a:r>
              <a:rPr lang="en-US" dirty="0" err="1">
                <a:latin typeface="Calibri" panose="020F0502020204030204" pitchFamily="34" charset="0"/>
                <a:cs typeface="Calibri" panose="020F0502020204030204" pitchFamily="34" charset="0"/>
              </a:rPr>
              <a:t>chứng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tỏ</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hoạt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động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từng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diễn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Hỏa</a:t>
            </a:r>
            <a:r>
              <a:rPr lang="en-US" dirty="0">
                <a:latin typeface="Calibri" panose="020F0502020204030204" pitchFamily="34" charset="0"/>
                <a:cs typeface="Calibri" panose="020F0502020204030204" pitchFamily="34" charset="0"/>
              </a:rPr>
              <a:t>. 4 </a:t>
            </a:r>
            <a:r>
              <a:rPr lang="en-US" dirty="0" err="1">
                <a:latin typeface="Calibri" panose="020F0502020204030204" pitchFamily="34" charset="0"/>
                <a:cs typeface="Calibri" panose="020F0502020204030204" pitchFamily="34" charset="0"/>
              </a:rPr>
              <a:t>bằng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chính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điều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này</a:t>
            </a:r>
            <a:r>
              <a:rPr lang="en-US" dirty="0">
                <a:latin typeface="Calibri" panose="020F0502020204030204" pitchFamily="34" charset="0"/>
                <a:cs typeface="Calibri" panose="020F0502020204030204" pitchFamily="34" charset="0"/>
              </a:rPr>
              <a:t>: 1) </a:t>
            </a:r>
            <a:r>
              <a:rPr lang="en-US" dirty="0" err="1">
                <a:latin typeface="Calibri" panose="020F0502020204030204" pitchFamily="34" charset="0"/>
                <a:cs typeface="Calibri" panose="020F0502020204030204" pitchFamily="34" charset="0"/>
              </a:rPr>
              <a:t>mảnh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l</a:t>
            </a:r>
            <a:r>
              <a:rPr lang="vi-VN" dirty="0">
                <a:latin typeface="Calibri" panose="020F0502020204030204" pitchFamily="34" charset="0"/>
                <a:cs typeface="Calibri" panose="020F0502020204030204" pitchFamily="34" charset="0"/>
              </a:rPr>
              <a:t>ư</a:t>
            </a:r>
            <a:r>
              <a:rPr lang="en-US" dirty="0" err="1">
                <a:latin typeface="Calibri" panose="020F0502020204030204" pitchFamily="34" charset="0"/>
                <a:cs typeface="Calibri" panose="020F0502020204030204" pitchFamily="34" charset="0"/>
              </a:rPr>
              <a:t>ợng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canxi-carbonat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từ</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Hỏa</a:t>
            </a:r>
            <a:r>
              <a:rPr lang="en-US" dirty="0">
                <a:latin typeface="Calibri" panose="020F0502020204030204" pitchFamily="34" charset="0"/>
                <a:cs typeface="Calibri" panose="020F0502020204030204" pitchFamily="34" charset="0"/>
              </a:rPr>
              <a:t>, 2) </a:t>
            </a:r>
            <a:r>
              <a:rPr lang="vi-VN" dirty="0">
                <a:latin typeface="Calibri" panose="020F0502020204030204" pitchFamily="34" charset="0"/>
                <a:cs typeface="Calibri" panose="020F0502020204030204" pitchFamily="34" charset="0"/>
              </a:rPr>
              <a:t>khoáng </a:t>
            </a:r>
            <a:r>
              <a:rPr lang="en-US" dirty="0" err="1">
                <a:latin typeface="Calibri" panose="020F0502020204030204" pitchFamily="34" charset="0"/>
                <a:cs typeface="Calibri" panose="020F0502020204030204" pitchFamily="34" charset="0"/>
              </a:rPr>
              <a:t>chất</a:t>
            </a:r>
            <a:r>
              <a:rPr lang="vi-VN" dirty="0">
                <a:latin typeface="Calibri" panose="020F0502020204030204" pitchFamily="34" charset="0"/>
                <a:cs typeface="Calibri" panose="020F0502020204030204" pitchFamily="34" charset="0"/>
              </a:rPr>
              <a:t> và </a:t>
            </a:r>
            <a:r>
              <a:rPr lang="en-US" dirty="0" err="1">
                <a:latin typeface="Calibri" panose="020F0502020204030204" pitchFamily="34" charset="0"/>
                <a:cs typeface="Calibri" panose="020F0502020204030204" pitchFamily="34" charset="0"/>
              </a:rPr>
              <a:t>tính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chất</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hóa học của các hạt cacbonat tương thích với nguồn gốc sinh học</a:t>
            </a:r>
            <a:r>
              <a:rPr lang="en-US" dirty="0">
                <a:latin typeface="Calibri" panose="020F0502020204030204" pitchFamily="34" charset="0"/>
                <a:cs typeface="Calibri" panose="020F0502020204030204" pitchFamily="34" charset="0"/>
              </a:rPr>
              <a:t> 3) </a:t>
            </a:r>
            <a:r>
              <a:rPr lang="en-US" dirty="0" err="1">
                <a:latin typeface="Calibri" panose="020F0502020204030204" pitchFamily="34" charset="0"/>
                <a:cs typeface="Calibri" panose="020F0502020204030204" pitchFamily="34" charset="0"/>
              </a:rPr>
              <a:t>mảnh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đựng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chất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liệu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hữu</a:t>
            </a:r>
            <a:r>
              <a:rPr lang="en-US" dirty="0">
                <a:latin typeface="Calibri" panose="020F0502020204030204" pitchFamily="34" charset="0"/>
                <a:cs typeface="Calibri" panose="020F0502020204030204" pitchFamily="34" charset="0"/>
              </a:rPr>
              <a:t> c</a:t>
            </a:r>
            <a:r>
              <a:rPr lang="vi-VN" dirty="0">
                <a:latin typeface="Calibri" panose="020F0502020204030204" pitchFamily="34" charset="0"/>
                <a:cs typeface="Calibri" panose="020F0502020204030204" pitchFamily="34" charset="0"/>
              </a:rPr>
              <a:t>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từ</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4)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hóa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nhỏ</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carbonat</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704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5166-AAF9-4015-92BB-60249E45DAC7}"/>
              </a:ext>
            </a:extLst>
          </p:cNvPr>
          <p:cNvSpPr>
            <a:spLocks noGrp="1"/>
          </p:cNvSpPr>
          <p:nvPr>
            <p:ph type="title"/>
          </p:nvPr>
        </p:nvSpPr>
        <p:spPr/>
        <p:txBody>
          <a:bodyPr/>
          <a:lstStyle/>
          <a:p>
            <a:r>
              <a:rPr lang="en-US" b="1" dirty="0" err="1"/>
              <a:t>Nội</a:t>
            </a:r>
            <a:r>
              <a:rPr lang="en-US" b="1" dirty="0"/>
              <a:t> dung</a:t>
            </a:r>
          </a:p>
        </p:txBody>
      </p:sp>
      <p:sp>
        <p:nvSpPr>
          <p:cNvPr id="3" name="Content Placeholder 2">
            <a:extLst>
              <a:ext uri="{FF2B5EF4-FFF2-40B4-BE49-F238E27FC236}">
                <a16:creationId xmlns:a16="http://schemas.microsoft.com/office/drawing/2014/main" id="{7CB3E413-C995-46F1-9041-71518D18FDE9}"/>
              </a:ext>
            </a:extLst>
          </p:cNvPr>
          <p:cNvSpPr>
            <a:spLocks noGrp="1"/>
          </p:cNvSpPr>
          <p:nvPr>
            <p:ph idx="1"/>
          </p:nvPr>
        </p:nvSpPr>
        <p:spPr/>
        <p:txBody>
          <a:bodyPr/>
          <a:lstStyle/>
          <a:p>
            <a:r>
              <a:rPr lang="en-US" dirty="0"/>
              <a:t>  </a:t>
            </a:r>
            <a:r>
              <a:rPr lang="en-US" dirty="0" err="1"/>
              <a:t>Thế</a:t>
            </a:r>
            <a:r>
              <a:rPr lang="en-US" dirty="0"/>
              <a:t> </a:t>
            </a:r>
            <a:r>
              <a:rPr lang="en-US" dirty="0" err="1"/>
              <a:t>nào</a:t>
            </a:r>
            <a:r>
              <a:rPr lang="en-US" dirty="0"/>
              <a:t> </a:t>
            </a:r>
            <a:r>
              <a:rPr lang="en-US" dirty="0" err="1"/>
              <a:t>là</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tình</a:t>
            </a:r>
            <a:r>
              <a:rPr lang="en-US" dirty="0"/>
              <a:t> </a:t>
            </a:r>
            <a:r>
              <a:rPr lang="en-US" dirty="0" err="1"/>
              <a:t>huống</a:t>
            </a:r>
            <a:r>
              <a:rPr lang="en-US" dirty="0"/>
              <a:t>?</a:t>
            </a:r>
          </a:p>
          <a:p>
            <a:pPr lvl="1">
              <a:buFontTx/>
              <a:buChar char="-"/>
            </a:pPr>
            <a:r>
              <a:rPr lang="en-US" dirty="0" err="1"/>
              <a:t>Tính</a:t>
            </a:r>
            <a:r>
              <a:rPr lang="en-US" dirty="0"/>
              <a:t> </a:t>
            </a:r>
            <a:r>
              <a:rPr lang="en-US" dirty="0" err="1"/>
              <a:t>hiệu</a:t>
            </a:r>
            <a:r>
              <a:rPr lang="en-US" dirty="0"/>
              <a:t> </a:t>
            </a:r>
            <a:r>
              <a:rPr lang="en-US" dirty="0" err="1"/>
              <a:t>quả</a:t>
            </a:r>
            <a:r>
              <a:rPr lang="en-US" dirty="0"/>
              <a:t> </a:t>
            </a:r>
            <a:r>
              <a:rPr lang="en-US" dirty="0" err="1"/>
              <a:t>của</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tình</a:t>
            </a:r>
            <a:r>
              <a:rPr lang="en-US" dirty="0"/>
              <a:t> </a:t>
            </a:r>
            <a:r>
              <a:rPr lang="en-US" dirty="0" err="1"/>
              <a:t>huống</a:t>
            </a:r>
            <a:endParaRPr lang="en-US" dirty="0"/>
          </a:p>
          <a:p>
            <a:pPr lvl="1">
              <a:buFontTx/>
              <a:buChar char="-"/>
            </a:pPr>
            <a:r>
              <a:rPr lang="en-US" dirty="0" err="1"/>
              <a:t>Những</a:t>
            </a:r>
            <a:r>
              <a:rPr lang="en-US" dirty="0"/>
              <a:t> </a:t>
            </a:r>
            <a:r>
              <a:rPr lang="en-US" dirty="0" err="1"/>
              <a:t>loại</a:t>
            </a:r>
            <a:r>
              <a:rPr lang="en-US" dirty="0"/>
              <a:t> </a:t>
            </a:r>
            <a:r>
              <a:rPr lang="en-US" dirty="0" err="1"/>
              <a:t>tình</a:t>
            </a:r>
            <a:r>
              <a:rPr lang="en-US" dirty="0"/>
              <a:t> </a:t>
            </a:r>
            <a:r>
              <a:rPr lang="en-US" dirty="0" err="1"/>
              <a:t>huống</a:t>
            </a:r>
            <a:r>
              <a:rPr lang="en-US" dirty="0"/>
              <a:t> </a:t>
            </a:r>
            <a:r>
              <a:rPr lang="en-US" dirty="0" err="1"/>
              <a:t>trong</a:t>
            </a:r>
            <a:r>
              <a:rPr lang="en-US" dirty="0"/>
              <a:t> </a:t>
            </a:r>
            <a:r>
              <a:rPr lang="en-US" dirty="0" err="1"/>
              <a:t>học</a:t>
            </a:r>
            <a:r>
              <a:rPr lang="en-US" dirty="0"/>
              <a:t> </a:t>
            </a:r>
            <a:r>
              <a:rPr lang="en-US" dirty="0" err="1"/>
              <a:t>tập</a:t>
            </a:r>
            <a:endParaRPr lang="en-US" dirty="0"/>
          </a:p>
          <a:p>
            <a:pPr lvl="1">
              <a:buFontTx/>
              <a:buChar char="-"/>
            </a:pPr>
            <a:r>
              <a:rPr lang="en-US" dirty="0" err="1"/>
              <a:t>Ví</a:t>
            </a:r>
            <a:r>
              <a:rPr lang="en-US" dirty="0"/>
              <a:t> </a:t>
            </a:r>
            <a:r>
              <a:rPr lang="en-US" dirty="0" err="1"/>
              <a:t>dụ</a:t>
            </a:r>
            <a:r>
              <a:rPr lang="en-US" dirty="0"/>
              <a:t> </a:t>
            </a:r>
            <a:r>
              <a:rPr lang="en-US" dirty="0" err="1"/>
              <a:t>về</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tình</a:t>
            </a:r>
            <a:r>
              <a:rPr lang="en-US" dirty="0"/>
              <a:t> </a:t>
            </a:r>
            <a:r>
              <a:rPr lang="en-US" dirty="0" err="1"/>
              <a:t>huống</a:t>
            </a:r>
            <a:endParaRPr lang="en-US" dirty="0"/>
          </a:p>
          <a:p>
            <a:pPr marL="228600" lvl="1">
              <a:spcBef>
                <a:spcPts val="1000"/>
              </a:spcBef>
            </a:pPr>
            <a:r>
              <a:rPr lang="en-US" sz="2800" dirty="0"/>
              <a:t>   </a:t>
            </a:r>
            <a:r>
              <a:rPr lang="en-US" sz="2800" dirty="0" err="1"/>
              <a:t>Thế</a:t>
            </a:r>
            <a:r>
              <a:rPr lang="en-US" sz="2800" dirty="0"/>
              <a:t> </a:t>
            </a:r>
            <a:r>
              <a:rPr lang="en-US" sz="2800" dirty="0" err="1"/>
              <a:t>nào</a:t>
            </a:r>
            <a:r>
              <a:rPr lang="en-US" sz="2800" dirty="0"/>
              <a:t> </a:t>
            </a:r>
            <a:r>
              <a:rPr lang="en-US" sz="2800" dirty="0" err="1"/>
              <a:t>là</a:t>
            </a:r>
            <a:r>
              <a:rPr lang="en-US" sz="2800" dirty="0"/>
              <a:t> </a:t>
            </a:r>
            <a:r>
              <a:rPr lang="en-US" sz="2800" dirty="0" err="1"/>
              <a:t>học</a:t>
            </a:r>
            <a:r>
              <a:rPr lang="en-US" sz="2800" dirty="0"/>
              <a:t> </a:t>
            </a:r>
            <a:r>
              <a:rPr lang="en-US" sz="2800" dirty="0" err="1"/>
              <a:t>tập</a:t>
            </a:r>
            <a:r>
              <a:rPr lang="en-US" sz="2800" dirty="0"/>
              <a:t> </a:t>
            </a:r>
            <a:r>
              <a:rPr lang="en-US" sz="2800" dirty="0" err="1"/>
              <a:t>theo</a:t>
            </a:r>
            <a:r>
              <a:rPr lang="en-US" sz="2800" dirty="0"/>
              <a:t> </a:t>
            </a:r>
            <a:r>
              <a:rPr lang="en-US" sz="2800" dirty="0" err="1"/>
              <a:t>nhóm</a:t>
            </a:r>
            <a:r>
              <a:rPr lang="en-US" sz="2800" dirty="0"/>
              <a:t>?</a:t>
            </a:r>
          </a:p>
          <a:p>
            <a:pPr marL="0" lvl="1" indent="0">
              <a:spcBef>
                <a:spcPts val="1000"/>
              </a:spcBef>
              <a:buNone/>
            </a:pPr>
            <a:r>
              <a:rPr lang="en-US" dirty="0"/>
              <a:t>       - </a:t>
            </a:r>
            <a:r>
              <a:rPr lang="en-US" dirty="0" err="1"/>
              <a:t>Ví</a:t>
            </a:r>
            <a:r>
              <a:rPr lang="en-US" dirty="0"/>
              <a:t> </a:t>
            </a:r>
            <a:r>
              <a:rPr lang="en-US" dirty="0" err="1"/>
              <a:t>dụ</a:t>
            </a:r>
            <a:r>
              <a:rPr lang="en-US" dirty="0"/>
              <a:t> </a:t>
            </a:r>
            <a:r>
              <a:rPr lang="en-US" dirty="0" err="1"/>
              <a:t>về</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tập</a:t>
            </a:r>
            <a:r>
              <a:rPr lang="en-US" dirty="0"/>
              <a:t> </a:t>
            </a:r>
            <a:r>
              <a:rPr lang="en-US" dirty="0" err="1"/>
              <a:t>theo</a:t>
            </a:r>
            <a:r>
              <a:rPr lang="en-US" dirty="0"/>
              <a:t> </a:t>
            </a:r>
            <a:r>
              <a:rPr lang="en-US" dirty="0" err="1"/>
              <a:t>nhóm</a:t>
            </a:r>
            <a:endParaRPr lang="en-US" dirty="0"/>
          </a:p>
          <a:p>
            <a:pPr marL="457200" lvl="1" indent="-457200">
              <a:spcBef>
                <a:spcPts val="1000"/>
              </a:spcBef>
            </a:pPr>
            <a:r>
              <a:rPr lang="en-US" sz="2800" dirty="0" err="1"/>
              <a:t>Tóm</a:t>
            </a:r>
            <a:r>
              <a:rPr lang="en-US" sz="2800" dirty="0"/>
              <a:t> </a:t>
            </a:r>
            <a:r>
              <a:rPr lang="en-US" sz="2800" dirty="0" err="1"/>
              <a:t>tắt</a:t>
            </a:r>
            <a:r>
              <a:rPr lang="en-US" sz="2800" dirty="0"/>
              <a:t> </a:t>
            </a:r>
            <a:r>
              <a:rPr lang="en-US" sz="2800" dirty="0" err="1"/>
              <a:t>về</a:t>
            </a:r>
            <a:r>
              <a:rPr lang="en-US" sz="2800" dirty="0"/>
              <a:t> </a:t>
            </a:r>
            <a:r>
              <a:rPr lang="en-US" sz="2800" dirty="0" err="1"/>
              <a:t>học</a:t>
            </a:r>
            <a:r>
              <a:rPr lang="en-US" sz="2800" dirty="0"/>
              <a:t> </a:t>
            </a:r>
            <a:r>
              <a:rPr lang="en-US" sz="2800" dirty="0" err="1"/>
              <a:t>tập</a:t>
            </a:r>
            <a:r>
              <a:rPr lang="en-US" sz="2800" dirty="0"/>
              <a:t> </a:t>
            </a:r>
            <a:r>
              <a:rPr lang="en-US" sz="2800" dirty="0" err="1"/>
              <a:t>bằng</a:t>
            </a:r>
            <a:r>
              <a:rPr lang="en-US" sz="2800" dirty="0"/>
              <a:t> </a:t>
            </a:r>
            <a:r>
              <a:rPr lang="en-US" sz="2800" dirty="0" err="1"/>
              <a:t>tình</a:t>
            </a:r>
            <a:r>
              <a:rPr lang="en-US" sz="2800" dirty="0"/>
              <a:t> </a:t>
            </a:r>
            <a:r>
              <a:rPr lang="en-US" sz="2800" dirty="0" err="1"/>
              <a:t>huống</a:t>
            </a:r>
            <a:r>
              <a:rPr lang="en-US" sz="2800" dirty="0"/>
              <a:t> </a:t>
            </a:r>
            <a:r>
              <a:rPr lang="en-US" sz="2800" dirty="0" err="1"/>
              <a:t>và</a:t>
            </a:r>
            <a:r>
              <a:rPr lang="en-US" sz="2800" dirty="0"/>
              <a:t> </a:t>
            </a:r>
            <a:r>
              <a:rPr lang="en-US" sz="2800" dirty="0" err="1"/>
              <a:t>học</a:t>
            </a:r>
            <a:r>
              <a:rPr lang="en-US" sz="2800" dirty="0"/>
              <a:t> </a:t>
            </a:r>
            <a:r>
              <a:rPr lang="en-US" sz="2800" dirty="0" err="1"/>
              <a:t>tập</a:t>
            </a:r>
            <a:r>
              <a:rPr lang="en-US" sz="2800" dirty="0"/>
              <a:t> </a:t>
            </a:r>
            <a:r>
              <a:rPr lang="en-US" sz="2800" dirty="0" err="1"/>
              <a:t>theo</a:t>
            </a:r>
            <a:r>
              <a:rPr lang="en-US" sz="2800" dirty="0"/>
              <a:t> </a:t>
            </a:r>
            <a:r>
              <a:rPr lang="en-US" sz="2800" dirty="0" err="1"/>
              <a:t>nhóm</a:t>
            </a:r>
            <a:endParaRPr lang="en-US" sz="2800" dirty="0"/>
          </a:p>
          <a:p>
            <a:pPr marL="457200" lvl="1" indent="-457200">
              <a:spcBef>
                <a:spcPts val="1000"/>
              </a:spcBef>
            </a:pPr>
            <a:r>
              <a:rPr lang="en-US" sz="2800" dirty="0" err="1"/>
              <a:t>Thảo</a:t>
            </a:r>
            <a:r>
              <a:rPr lang="en-US" sz="2800" dirty="0"/>
              <a:t> </a:t>
            </a:r>
            <a:r>
              <a:rPr lang="en-US" sz="2800" dirty="0" err="1"/>
              <a:t>luận</a:t>
            </a:r>
            <a:endParaRPr lang="en-US" sz="2800" dirty="0"/>
          </a:p>
          <a:p>
            <a:pPr lvl="1">
              <a:buFontTx/>
              <a:buChar char="-"/>
            </a:pPr>
            <a:endParaRPr lang="en-US" dirty="0"/>
          </a:p>
        </p:txBody>
      </p:sp>
    </p:spTree>
    <p:extLst>
      <p:ext uri="{BB962C8B-B14F-4D97-AF65-F5344CB8AC3E}">
        <p14:creationId xmlns:p14="http://schemas.microsoft.com/office/powerpoint/2010/main" val="209126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B8177-C66C-4B74-9A55-9F4D9FC94669}"/>
              </a:ext>
            </a:extLst>
          </p:cNvPr>
          <p:cNvSpPr>
            <a:spLocks noGrp="1"/>
          </p:cNvSpPr>
          <p:nvPr>
            <p:ph idx="1"/>
          </p:nvPr>
        </p:nvSpPr>
        <p:spPr>
          <a:xfrm>
            <a:off x="5636419" y="439737"/>
            <a:ext cx="6115050" cy="6111082"/>
          </a:xfrm>
        </p:spPr>
        <p:txBody>
          <a:bodyPr>
            <a:normAutofit fontScale="62500" lnSpcReduction="20000"/>
          </a:bodyPr>
          <a:lstStyle/>
          <a:p>
            <a:pPr marL="0" indent="0" algn="just">
              <a:buNone/>
            </a:pPr>
            <a:r>
              <a:rPr lang="en-US" dirty="0" err="1"/>
              <a:t>Ngoài</a:t>
            </a:r>
            <a:r>
              <a:rPr lang="en-US" dirty="0"/>
              <a:t> </a:t>
            </a:r>
            <a:r>
              <a:rPr lang="en-US" dirty="0" err="1"/>
              <a:t>ra</a:t>
            </a:r>
            <a:r>
              <a:rPr lang="en-US" dirty="0"/>
              <a:t>, </a:t>
            </a:r>
            <a:r>
              <a:rPr lang="en-US" dirty="0" err="1"/>
              <a:t>còn</a:t>
            </a:r>
            <a:r>
              <a:rPr lang="en-US" dirty="0"/>
              <a:t> </a:t>
            </a:r>
            <a:r>
              <a:rPr lang="en-US" dirty="0" err="1"/>
              <a:t>có</a:t>
            </a:r>
            <a:r>
              <a:rPr lang="en-US" dirty="0"/>
              <a:t> </a:t>
            </a:r>
            <a:r>
              <a:rPr lang="en-US" dirty="0" err="1"/>
              <a:t>các</a:t>
            </a:r>
            <a:r>
              <a:rPr lang="en-US" dirty="0"/>
              <a:t> </a:t>
            </a:r>
            <a:r>
              <a:rPr lang="en-US" dirty="0" err="1"/>
              <a:t>hình</a:t>
            </a:r>
            <a:r>
              <a:rPr lang="en-US" dirty="0"/>
              <a:t> </a:t>
            </a:r>
            <a:r>
              <a:rPr lang="en-US" dirty="0" err="1"/>
              <a:t>ảnh</a:t>
            </a:r>
            <a:r>
              <a:rPr lang="en-US" dirty="0"/>
              <a:t> </a:t>
            </a:r>
            <a:r>
              <a:rPr lang="en-US" dirty="0" err="1"/>
              <a:t>cho</a:t>
            </a:r>
            <a:r>
              <a:rPr lang="en-US" dirty="0"/>
              <a:t> </a:t>
            </a:r>
            <a:r>
              <a:rPr lang="en-US" dirty="0" err="1"/>
              <a:t>thấy</a:t>
            </a:r>
            <a:r>
              <a:rPr lang="en-US" dirty="0"/>
              <a:t> </a:t>
            </a:r>
            <a:r>
              <a:rPr lang="en-US" dirty="0" err="1"/>
              <a:t>sự</a:t>
            </a:r>
            <a:r>
              <a:rPr lang="en-US" dirty="0"/>
              <a:t> </a:t>
            </a:r>
            <a:r>
              <a:rPr lang="en-US" dirty="0" err="1"/>
              <a:t>phân</a:t>
            </a:r>
            <a:r>
              <a:rPr lang="en-US" dirty="0"/>
              <a:t> chia </a:t>
            </a:r>
            <a:r>
              <a:rPr lang="en-US" dirty="0" err="1"/>
              <a:t>xuất</a:t>
            </a:r>
            <a:r>
              <a:rPr lang="en-US" dirty="0"/>
              <a:t> </a:t>
            </a:r>
            <a:r>
              <a:rPr lang="en-US" dirty="0" err="1"/>
              <a:t>hiện</a:t>
            </a:r>
            <a:r>
              <a:rPr lang="en-US" dirty="0"/>
              <a:t> </a:t>
            </a:r>
            <a:r>
              <a:rPr lang="en-US" dirty="0" err="1"/>
              <a:t>trong</a:t>
            </a:r>
            <a:r>
              <a:rPr lang="en-US" dirty="0"/>
              <a:t> </a:t>
            </a:r>
            <a:r>
              <a:rPr lang="en-US" dirty="0" err="1"/>
              <a:t>một</a:t>
            </a:r>
            <a:r>
              <a:rPr lang="en-US" dirty="0"/>
              <a:t> </a:t>
            </a:r>
            <a:r>
              <a:rPr lang="en-US" dirty="0" err="1"/>
              <a:t>số</a:t>
            </a:r>
            <a:r>
              <a:rPr lang="en-US" dirty="0"/>
              <a:t> </a:t>
            </a:r>
            <a:r>
              <a:rPr lang="en-US" dirty="0" err="1"/>
              <a:t>mẫu</a:t>
            </a:r>
            <a:r>
              <a:rPr lang="en-US" dirty="0"/>
              <a:t> </a:t>
            </a:r>
            <a:r>
              <a:rPr lang="en-US" dirty="0" err="1"/>
              <a:t>hạt</a:t>
            </a:r>
            <a:r>
              <a:rPr lang="en-US" dirty="0"/>
              <a:t> </a:t>
            </a:r>
            <a:r>
              <a:rPr lang="en-US" dirty="0" err="1"/>
              <a:t>chứng</a:t>
            </a:r>
            <a:r>
              <a:rPr lang="en-US" dirty="0"/>
              <a:t> </a:t>
            </a:r>
            <a:r>
              <a:rPr lang="en-US" dirty="0" err="1"/>
              <a:t>tỏ</a:t>
            </a:r>
            <a:r>
              <a:rPr lang="en-US" dirty="0"/>
              <a:t> </a:t>
            </a:r>
            <a:r>
              <a:rPr lang="en-US" dirty="0" err="1"/>
              <a:t>câu</a:t>
            </a:r>
            <a:r>
              <a:rPr lang="en-US" dirty="0"/>
              <a:t> </a:t>
            </a:r>
            <a:r>
              <a:rPr lang="en-US" dirty="0" err="1"/>
              <a:t>trúc</a:t>
            </a:r>
            <a:r>
              <a:rPr lang="en-US" dirty="0"/>
              <a:t> </a:t>
            </a:r>
            <a:r>
              <a:rPr lang="en-US" dirty="0" err="1"/>
              <a:t>tế</a:t>
            </a:r>
            <a:r>
              <a:rPr lang="en-US" dirty="0"/>
              <a:t> </a:t>
            </a:r>
            <a:r>
              <a:rPr lang="en-US" dirty="0" err="1"/>
              <a:t>bào</a:t>
            </a:r>
            <a:r>
              <a:rPr lang="en-US" dirty="0"/>
              <a:t>.</a:t>
            </a:r>
          </a:p>
          <a:p>
            <a:pPr marL="0" indent="0" algn="just">
              <a:buNone/>
            </a:pPr>
            <a:r>
              <a:rPr lang="en-US" dirty="0" err="1"/>
              <a:t>Tuy</a:t>
            </a:r>
            <a:r>
              <a:rPr lang="en-US" dirty="0"/>
              <a:t> </a:t>
            </a:r>
            <a:r>
              <a:rPr lang="en-US" dirty="0" err="1"/>
              <a:t>nhiên</a:t>
            </a:r>
            <a:r>
              <a:rPr lang="en-US" dirty="0"/>
              <a:t> Michael </a:t>
            </a:r>
            <a:r>
              <a:rPr lang="en-US" dirty="0" err="1"/>
              <a:t>cho</a:t>
            </a:r>
            <a:r>
              <a:rPr lang="en-US" dirty="0"/>
              <a:t> </a:t>
            </a:r>
            <a:r>
              <a:rPr lang="en-US" dirty="0" err="1"/>
              <a:t>rằng</a:t>
            </a:r>
            <a:r>
              <a:rPr lang="en-US" dirty="0"/>
              <a:t> </a:t>
            </a:r>
            <a:r>
              <a:rPr lang="en-US" dirty="0" err="1"/>
              <a:t>không</a:t>
            </a:r>
            <a:r>
              <a:rPr lang="en-US" dirty="0"/>
              <a:t> </a:t>
            </a:r>
            <a:r>
              <a:rPr lang="en-US" dirty="0" err="1"/>
              <a:t>có</a:t>
            </a:r>
            <a:r>
              <a:rPr lang="en-US" dirty="0"/>
              <a:t> </a:t>
            </a:r>
            <a:r>
              <a:rPr lang="en-US" dirty="0" err="1"/>
              <a:t>các</a:t>
            </a:r>
            <a:r>
              <a:rPr lang="en-US" dirty="0"/>
              <a:t> </a:t>
            </a:r>
            <a:r>
              <a:rPr lang="en-US" dirty="0" err="1"/>
              <a:t>bằng</a:t>
            </a:r>
            <a:r>
              <a:rPr lang="en-US" dirty="0"/>
              <a:t> </a:t>
            </a:r>
            <a:r>
              <a:rPr lang="en-US" dirty="0" err="1"/>
              <a:t>chứng</a:t>
            </a:r>
            <a:r>
              <a:rPr lang="en-US" dirty="0"/>
              <a:t> </a:t>
            </a:r>
            <a:r>
              <a:rPr lang="en-US" dirty="0" err="1"/>
              <a:t>về</a:t>
            </a:r>
            <a:r>
              <a:rPr lang="en-US" dirty="0"/>
              <a:t> </a:t>
            </a:r>
            <a:r>
              <a:rPr lang="en-US" dirty="0" err="1"/>
              <a:t>thành</a:t>
            </a:r>
            <a:r>
              <a:rPr lang="en-US" dirty="0"/>
              <a:t> </a:t>
            </a:r>
            <a:r>
              <a:rPr lang="en-US" dirty="0" err="1"/>
              <a:t>tế</a:t>
            </a:r>
            <a:r>
              <a:rPr lang="en-US" dirty="0"/>
              <a:t> </a:t>
            </a:r>
            <a:r>
              <a:rPr lang="en-US" dirty="0" err="1"/>
              <a:t>bào</a:t>
            </a:r>
            <a:r>
              <a:rPr lang="en-US" dirty="0"/>
              <a:t> </a:t>
            </a:r>
            <a:r>
              <a:rPr lang="en-US" dirty="0" err="1"/>
              <a:t>và</a:t>
            </a:r>
            <a:r>
              <a:rPr lang="en-US" dirty="0"/>
              <a:t> </a:t>
            </a:r>
            <a:r>
              <a:rPr lang="en-US" dirty="0" err="1"/>
              <a:t>sự</a:t>
            </a:r>
            <a:r>
              <a:rPr lang="en-US" dirty="0"/>
              <a:t> </a:t>
            </a:r>
            <a:r>
              <a:rPr lang="en-US" dirty="0" err="1"/>
              <a:t>tồn</a:t>
            </a:r>
            <a:r>
              <a:rPr lang="en-US" dirty="0"/>
              <a:t> </a:t>
            </a:r>
            <a:r>
              <a:rPr lang="en-US" dirty="0" err="1"/>
              <a:t>tại</a:t>
            </a:r>
            <a:r>
              <a:rPr lang="en-US" dirty="0"/>
              <a:t> </a:t>
            </a:r>
            <a:r>
              <a:rPr lang="en-US" dirty="0" err="1"/>
              <a:t>của</a:t>
            </a:r>
            <a:r>
              <a:rPr lang="en-US" dirty="0"/>
              <a:t> </a:t>
            </a:r>
            <a:r>
              <a:rPr lang="en-US" dirty="0" err="1"/>
              <a:t>sự</a:t>
            </a:r>
            <a:r>
              <a:rPr lang="en-US" dirty="0"/>
              <a:t> </a:t>
            </a:r>
            <a:r>
              <a:rPr lang="en-US" dirty="0" err="1"/>
              <a:t>phân</a:t>
            </a:r>
            <a:r>
              <a:rPr lang="en-US" dirty="0"/>
              <a:t> chia </a:t>
            </a:r>
            <a:r>
              <a:rPr lang="en-US" dirty="0" err="1"/>
              <a:t>cũng</a:t>
            </a:r>
            <a:r>
              <a:rPr lang="en-US" dirty="0"/>
              <a:t> </a:t>
            </a:r>
            <a:r>
              <a:rPr lang="en-US" dirty="0" err="1"/>
              <a:t>rất</a:t>
            </a:r>
            <a:r>
              <a:rPr lang="en-US" dirty="0"/>
              <a:t> </a:t>
            </a:r>
            <a:r>
              <a:rPr lang="en-US" dirty="0" err="1"/>
              <a:t>đáng</a:t>
            </a:r>
            <a:r>
              <a:rPr lang="en-US" dirty="0"/>
              <a:t> </a:t>
            </a:r>
            <a:r>
              <a:rPr lang="en-US" dirty="0" err="1"/>
              <a:t>nghi</a:t>
            </a:r>
            <a:r>
              <a:rPr lang="en-US" dirty="0"/>
              <a:t>. </a:t>
            </a:r>
            <a:r>
              <a:rPr lang="en-US" dirty="0" err="1"/>
              <a:t>Và</a:t>
            </a:r>
            <a:r>
              <a:rPr lang="en-US" dirty="0"/>
              <a:t> </a:t>
            </a:r>
            <a:r>
              <a:rPr lang="en-US" dirty="0" err="1"/>
              <a:t>quan</a:t>
            </a:r>
            <a:r>
              <a:rPr lang="en-US" dirty="0"/>
              <a:t> </a:t>
            </a:r>
            <a:r>
              <a:rPr lang="en-US" dirty="0" err="1"/>
              <a:t>trọng</a:t>
            </a:r>
            <a:r>
              <a:rPr lang="en-US" dirty="0"/>
              <a:t> </a:t>
            </a:r>
            <a:r>
              <a:rPr lang="en-US" dirty="0" err="1"/>
              <a:t>là</a:t>
            </a:r>
            <a:r>
              <a:rPr lang="en-US" dirty="0"/>
              <a:t> </a:t>
            </a:r>
            <a:r>
              <a:rPr lang="en-US" dirty="0" err="1"/>
              <a:t>không</a:t>
            </a:r>
            <a:r>
              <a:rPr lang="en-US" dirty="0"/>
              <a:t> </a:t>
            </a:r>
            <a:r>
              <a:rPr lang="en-US" dirty="0" err="1"/>
              <a:t>có</a:t>
            </a:r>
            <a:r>
              <a:rPr lang="en-US" dirty="0"/>
              <a:t> </a:t>
            </a:r>
            <a:r>
              <a:rPr lang="en-US" dirty="0" err="1"/>
              <a:t>sự</a:t>
            </a:r>
            <a:r>
              <a:rPr lang="en-US" dirty="0"/>
              <a:t> </a:t>
            </a:r>
            <a:r>
              <a:rPr lang="en-US" dirty="0" err="1"/>
              <a:t>xuất</a:t>
            </a:r>
            <a:r>
              <a:rPr lang="en-US" dirty="0"/>
              <a:t> </a:t>
            </a:r>
            <a:r>
              <a:rPr lang="en-US" dirty="0" err="1"/>
              <a:t>hiện</a:t>
            </a:r>
            <a:r>
              <a:rPr lang="en-US" dirty="0"/>
              <a:t> </a:t>
            </a:r>
            <a:r>
              <a:rPr lang="en-US" dirty="0" err="1"/>
              <a:t>của</a:t>
            </a:r>
            <a:r>
              <a:rPr lang="en-US" dirty="0"/>
              <a:t> DNA, </a:t>
            </a:r>
            <a:r>
              <a:rPr lang="en-US" dirty="0" err="1"/>
              <a:t>không</a:t>
            </a:r>
            <a:r>
              <a:rPr lang="en-US" dirty="0"/>
              <a:t> </a:t>
            </a:r>
            <a:r>
              <a:rPr lang="en-US" dirty="0" err="1"/>
              <a:t>có</a:t>
            </a:r>
            <a:r>
              <a:rPr lang="en-US" dirty="0"/>
              <a:t> protein </a:t>
            </a:r>
            <a:r>
              <a:rPr lang="en-US" dirty="0" err="1"/>
              <a:t>và</a:t>
            </a:r>
            <a:r>
              <a:rPr lang="en-US" dirty="0"/>
              <a:t> amino </a:t>
            </a:r>
            <a:r>
              <a:rPr lang="en-US" dirty="0" err="1"/>
              <a:t>axit</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khẳng</a:t>
            </a:r>
            <a:r>
              <a:rPr lang="en-US" dirty="0"/>
              <a:t> </a:t>
            </a:r>
            <a:r>
              <a:rPr lang="en-US" dirty="0" err="1"/>
              <a:t>định</a:t>
            </a:r>
            <a:r>
              <a:rPr lang="en-US" dirty="0"/>
              <a:t> </a:t>
            </a:r>
            <a:r>
              <a:rPr lang="en-US" dirty="0" err="1"/>
              <a:t>các</a:t>
            </a:r>
            <a:r>
              <a:rPr lang="en-US" dirty="0"/>
              <a:t> </a:t>
            </a:r>
            <a:r>
              <a:rPr lang="en-US" dirty="0" err="1"/>
              <a:t>cấu</a:t>
            </a:r>
            <a:r>
              <a:rPr lang="en-US" dirty="0"/>
              <a:t> </a:t>
            </a:r>
            <a:r>
              <a:rPr lang="en-US" dirty="0" err="1"/>
              <a:t>trúc</a:t>
            </a:r>
            <a:r>
              <a:rPr lang="en-US" dirty="0"/>
              <a:t> </a:t>
            </a:r>
            <a:r>
              <a:rPr lang="en-US" dirty="0" err="1"/>
              <a:t>này</a:t>
            </a:r>
            <a:r>
              <a:rPr lang="en-US" dirty="0"/>
              <a:t> </a:t>
            </a:r>
            <a:r>
              <a:rPr lang="en-US" dirty="0" err="1"/>
              <a:t>là</a:t>
            </a:r>
            <a:r>
              <a:rPr lang="en-US" dirty="0"/>
              <a:t> </a:t>
            </a:r>
            <a:r>
              <a:rPr lang="en-US" dirty="0" err="1"/>
              <a:t>các</a:t>
            </a:r>
            <a:r>
              <a:rPr lang="en-US" dirty="0"/>
              <a:t> </a:t>
            </a:r>
            <a:r>
              <a:rPr lang="en-US" dirty="0" err="1"/>
              <a:t>siêu</a:t>
            </a:r>
            <a:r>
              <a:rPr lang="en-US" dirty="0"/>
              <a:t> </a:t>
            </a:r>
            <a:r>
              <a:rPr lang="en-US" dirty="0" err="1"/>
              <a:t>hóa</a:t>
            </a:r>
            <a:r>
              <a:rPr lang="en-US" dirty="0"/>
              <a:t> </a:t>
            </a:r>
            <a:r>
              <a:rPr lang="en-US" dirty="0" err="1"/>
              <a:t>thạch</a:t>
            </a:r>
            <a:r>
              <a:rPr lang="en-US" dirty="0"/>
              <a:t>. </a:t>
            </a:r>
          </a:p>
          <a:p>
            <a:pPr marL="0" indent="0" algn="just">
              <a:buNone/>
            </a:pPr>
            <a:r>
              <a:rPr lang="en-US" dirty="0" err="1"/>
              <a:t>Cuộc</a:t>
            </a:r>
            <a:r>
              <a:rPr lang="en-US" dirty="0"/>
              <a:t> </a:t>
            </a:r>
            <a:r>
              <a:rPr lang="en-US" dirty="0" err="1"/>
              <a:t>tranh</a:t>
            </a:r>
            <a:r>
              <a:rPr lang="en-US" dirty="0"/>
              <a:t> </a:t>
            </a:r>
            <a:r>
              <a:rPr lang="en-US" dirty="0" err="1"/>
              <a:t>luận</a:t>
            </a:r>
            <a:r>
              <a:rPr lang="en-US" dirty="0"/>
              <a:t> </a:t>
            </a:r>
            <a:r>
              <a:rPr lang="en-US" dirty="0" err="1"/>
              <a:t>vẫn</a:t>
            </a:r>
            <a:r>
              <a:rPr lang="en-US" dirty="0"/>
              <a:t> </a:t>
            </a:r>
            <a:r>
              <a:rPr lang="en-US" dirty="0" err="1"/>
              <a:t>tiếp</a:t>
            </a:r>
            <a:r>
              <a:rPr lang="en-US" dirty="0"/>
              <a:t> </a:t>
            </a:r>
            <a:r>
              <a:rPr lang="en-US" dirty="0" err="1"/>
              <a:t>diễn</a:t>
            </a:r>
            <a:r>
              <a:rPr lang="en-US" dirty="0"/>
              <a:t>, </a:t>
            </a:r>
            <a:r>
              <a:rPr lang="en-US" dirty="0" err="1"/>
              <a:t>tuy</a:t>
            </a:r>
            <a:r>
              <a:rPr lang="en-US" dirty="0"/>
              <a:t> </a:t>
            </a:r>
            <a:r>
              <a:rPr lang="en-US" dirty="0" err="1"/>
              <a:t>nhiên</a:t>
            </a:r>
            <a:r>
              <a:rPr lang="en-US" dirty="0"/>
              <a:t> Michael </a:t>
            </a:r>
            <a:r>
              <a:rPr lang="en-US" dirty="0" err="1"/>
              <a:t>vẫn</a:t>
            </a:r>
            <a:r>
              <a:rPr lang="en-US" dirty="0"/>
              <a:t> </a:t>
            </a:r>
            <a:r>
              <a:rPr lang="en-US" dirty="0" err="1"/>
              <a:t>cảm</a:t>
            </a:r>
            <a:r>
              <a:rPr lang="en-US" dirty="0"/>
              <a:t> </a:t>
            </a:r>
            <a:r>
              <a:rPr lang="en-US" dirty="0" err="1"/>
              <a:t>thấy</a:t>
            </a:r>
            <a:r>
              <a:rPr lang="en-US" dirty="0"/>
              <a:t> </a:t>
            </a:r>
            <a:r>
              <a:rPr lang="en-US" dirty="0" err="1"/>
              <a:t>phân</a:t>
            </a:r>
            <a:r>
              <a:rPr lang="en-US" dirty="0"/>
              <a:t> </a:t>
            </a:r>
            <a:r>
              <a:rPr lang="en-US" dirty="0" err="1"/>
              <a:t>vân</a:t>
            </a:r>
            <a:r>
              <a:rPr lang="en-US" dirty="0"/>
              <a:t> </a:t>
            </a:r>
            <a:r>
              <a:rPr lang="en-US" dirty="0" err="1"/>
              <a:t>về</a:t>
            </a:r>
            <a:r>
              <a:rPr lang="en-US" dirty="0"/>
              <a:t> </a:t>
            </a:r>
            <a:r>
              <a:rPr lang="en-US" dirty="0" err="1"/>
              <a:t>việc</a:t>
            </a:r>
            <a:r>
              <a:rPr lang="en-US" dirty="0"/>
              <a:t> </a:t>
            </a:r>
            <a:r>
              <a:rPr lang="en-US" dirty="0" err="1"/>
              <a:t>có</a:t>
            </a:r>
            <a:r>
              <a:rPr lang="en-US" dirty="0"/>
              <a:t> </a:t>
            </a:r>
            <a:r>
              <a:rPr lang="en-US" dirty="0" err="1"/>
              <a:t>nên</a:t>
            </a:r>
            <a:r>
              <a:rPr lang="en-US" dirty="0"/>
              <a:t> </a:t>
            </a:r>
            <a:r>
              <a:rPr lang="en-US" dirty="0" err="1"/>
              <a:t>tiếp</a:t>
            </a:r>
            <a:r>
              <a:rPr lang="en-US" dirty="0"/>
              <a:t> </a:t>
            </a:r>
            <a:r>
              <a:rPr lang="en-US" dirty="0" err="1"/>
              <a:t>tục</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dự</a:t>
            </a:r>
            <a:r>
              <a:rPr lang="en-US" dirty="0"/>
              <a:t> </a:t>
            </a:r>
            <a:r>
              <a:rPr lang="en-US" dirty="0" err="1"/>
              <a:t>án</a:t>
            </a:r>
            <a:r>
              <a:rPr lang="en-US" dirty="0"/>
              <a:t> </a:t>
            </a:r>
            <a:r>
              <a:rPr lang="en-US" dirty="0" err="1"/>
              <a:t>này</a:t>
            </a:r>
            <a:r>
              <a:rPr lang="en-US" dirty="0"/>
              <a:t> hay </a:t>
            </a:r>
            <a:r>
              <a:rPr lang="en-US" dirty="0" err="1"/>
              <a:t>không</a:t>
            </a:r>
            <a:r>
              <a:rPr lang="en-US" dirty="0"/>
              <a:t>. </a:t>
            </a:r>
            <a:r>
              <a:rPr lang="en-US" dirty="0" err="1"/>
              <a:t>Một</a:t>
            </a:r>
            <a:r>
              <a:rPr lang="en-US" dirty="0"/>
              <a:t> </a:t>
            </a:r>
            <a:r>
              <a:rPr lang="en-US" dirty="0" err="1"/>
              <a:t>quyết</a:t>
            </a:r>
            <a:r>
              <a:rPr lang="en-US" dirty="0"/>
              <a:t> </a:t>
            </a:r>
            <a:r>
              <a:rPr lang="en-US" dirty="0" err="1"/>
              <a:t>định</a:t>
            </a:r>
            <a:r>
              <a:rPr lang="en-US" dirty="0"/>
              <a:t> </a:t>
            </a:r>
            <a:r>
              <a:rPr lang="en-US" dirty="0" err="1"/>
              <a:t>sai</a:t>
            </a:r>
            <a:r>
              <a:rPr lang="en-US" dirty="0"/>
              <a:t> </a:t>
            </a:r>
            <a:r>
              <a:rPr lang="en-US" dirty="0" err="1"/>
              <a:t>lầm</a:t>
            </a:r>
            <a:r>
              <a:rPr lang="en-US" dirty="0"/>
              <a:t> </a:t>
            </a:r>
            <a:r>
              <a:rPr lang="en-US" dirty="0" err="1"/>
              <a:t>có</a:t>
            </a:r>
            <a:r>
              <a:rPr lang="en-US" dirty="0"/>
              <a:t> </a:t>
            </a:r>
            <a:r>
              <a:rPr lang="en-US" dirty="0" err="1"/>
              <a:t>thể</a:t>
            </a:r>
            <a:r>
              <a:rPr lang="en-US" dirty="0"/>
              <a:t> </a:t>
            </a:r>
            <a:r>
              <a:rPr lang="en-US" dirty="0" err="1"/>
              <a:t>mang</a:t>
            </a:r>
            <a:r>
              <a:rPr lang="en-US" dirty="0"/>
              <a:t> </a:t>
            </a:r>
            <a:r>
              <a:rPr lang="en-US" dirty="0" err="1"/>
              <a:t>lại</a:t>
            </a:r>
            <a:r>
              <a:rPr lang="en-US" dirty="0"/>
              <a:t> </a:t>
            </a:r>
            <a:r>
              <a:rPr lang="en-US" dirty="0" err="1"/>
              <a:t>hậu</a:t>
            </a:r>
            <a:r>
              <a:rPr lang="en-US" dirty="0"/>
              <a:t> </a:t>
            </a:r>
            <a:r>
              <a:rPr lang="en-US" dirty="0" err="1"/>
              <a:t>quả</a:t>
            </a:r>
            <a:r>
              <a:rPr lang="en-US" dirty="0"/>
              <a:t> </a:t>
            </a:r>
            <a:r>
              <a:rPr lang="en-US" dirty="0" err="1"/>
              <a:t>nghiêm</a:t>
            </a:r>
            <a:r>
              <a:rPr lang="en-US" dirty="0"/>
              <a:t> </a:t>
            </a:r>
            <a:r>
              <a:rPr lang="en-US" dirty="0" err="1"/>
              <a:t>trọng</a:t>
            </a:r>
            <a:r>
              <a:rPr lang="en-US" dirty="0"/>
              <a:t> </a:t>
            </a:r>
            <a:r>
              <a:rPr lang="en-US" dirty="0" err="1"/>
              <a:t>cho</a:t>
            </a:r>
            <a:r>
              <a:rPr lang="en-US" dirty="0"/>
              <a:t> </a:t>
            </a:r>
            <a:r>
              <a:rPr lang="en-US" dirty="0" err="1"/>
              <a:t>sự</a:t>
            </a:r>
            <a:r>
              <a:rPr lang="en-US" dirty="0"/>
              <a:t> </a:t>
            </a:r>
            <a:r>
              <a:rPr lang="en-US" dirty="0" err="1"/>
              <a:t>nghiệp</a:t>
            </a:r>
            <a:r>
              <a:rPr lang="en-US" dirty="0"/>
              <a:t> </a:t>
            </a:r>
            <a:r>
              <a:rPr lang="en-US" dirty="0" err="1"/>
              <a:t>của</a:t>
            </a:r>
            <a:r>
              <a:rPr lang="en-US" dirty="0"/>
              <a:t> </a:t>
            </a:r>
            <a:r>
              <a:rPr lang="en-US" dirty="0" err="1"/>
              <a:t>ông</a:t>
            </a:r>
            <a:r>
              <a:rPr lang="en-US" dirty="0"/>
              <a:t> </a:t>
            </a:r>
            <a:r>
              <a:rPr lang="en-US" dirty="0" err="1"/>
              <a:t>ấy</a:t>
            </a:r>
            <a:r>
              <a:rPr lang="en-US" dirty="0"/>
              <a:t>.</a:t>
            </a:r>
          </a:p>
          <a:p>
            <a:pPr marL="0" indent="0" algn="just">
              <a:buNone/>
            </a:pPr>
            <a:r>
              <a:rPr lang="en-US" b="1" dirty="0" err="1"/>
              <a:t>Câu</a:t>
            </a:r>
            <a:r>
              <a:rPr lang="en-US" b="1" dirty="0"/>
              <a:t> </a:t>
            </a:r>
            <a:r>
              <a:rPr lang="en-US" b="1" dirty="0" err="1"/>
              <a:t>hỏi</a:t>
            </a:r>
            <a:r>
              <a:rPr lang="en-US" b="1" dirty="0"/>
              <a:t>:</a:t>
            </a:r>
          </a:p>
          <a:p>
            <a:pPr marL="514350" indent="-514350" algn="just">
              <a:buAutoNum type="arabicPeriod"/>
            </a:pPr>
            <a:r>
              <a:rPr lang="en-US" dirty="0" err="1"/>
              <a:t>Làm</a:t>
            </a:r>
            <a:r>
              <a:rPr lang="en-US" dirty="0"/>
              <a:t> </a:t>
            </a:r>
            <a:r>
              <a:rPr lang="en-US" dirty="0" err="1"/>
              <a:t>thế</a:t>
            </a:r>
            <a:r>
              <a:rPr lang="en-US" dirty="0"/>
              <a:t> </a:t>
            </a:r>
            <a:r>
              <a:rPr lang="en-US" dirty="0" err="1"/>
              <a:t>nào</a:t>
            </a:r>
            <a:r>
              <a:rPr lang="en-US" dirty="0"/>
              <a:t> </a:t>
            </a:r>
            <a:r>
              <a:rPr lang="en-US" dirty="0" err="1"/>
              <a:t>để</a:t>
            </a:r>
            <a:r>
              <a:rPr lang="en-US" dirty="0"/>
              <a:t> </a:t>
            </a:r>
            <a:r>
              <a:rPr lang="en-US" dirty="0" err="1"/>
              <a:t>chúng</a:t>
            </a:r>
            <a:r>
              <a:rPr lang="en-US" dirty="0"/>
              <a:t> ta </a:t>
            </a:r>
            <a:r>
              <a:rPr lang="en-US" dirty="0" err="1"/>
              <a:t>biết</a:t>
            </a:r>
            <a:r>
              <a:rPr lang="en-US" dirty="0"/>
              <a:t> ALH84001 </a:t>
            </a:r>
            <a:r>
              <a:rPr lang="en-US" dirty="0" err="1"/>
              <a:t>là</a:t>
            </a:r>
            <a:r>
              <a:rPr lang="en-US" dirty="0"/>
              <a:t> </a:t>
            </a:r>
            <a:r>
              <a:rPr lang="en-US" dirty="0" err="1"/>
              <a:t>một</a:t>
            </a:r>
            <a:r>
              <a:rPr lang="en-US" dirty="0"/>
              <a:t> </a:t>
            </a:r>
            <a:r>
              <a:rPr lang="en-US" dirty="0" err="1"/>
              <a:t>thiên</a:t>
            </a:r>
            <a:r>
              <a:rPr lang="en-US" dirty="0"/>
              <a:t> </a:t>
            </a:r>
            <a:r>
              <a:rPr lang="en-US" dirty="0" err="1"/>
              <a:t>thạch</a:t>
            </a:r>
            <a:r>
              <a:rPr lang="en-US" dirty="0"/>
              <a:t>?</a:t>
            </a:r>
          </a:p>
          <a:p>
            <a:pPr marL="514350" indent="-514350" algn="just">
              <a:buAutoNum type="arabicPeriod"/>
            </a:pPr>
            <a:r>
              <a:rPr lang="en-US" dirty="0" err="1"/>
              <a:t>Vì</a:t>
            </a:r>
            <a:r>
              <a:rPr lang="en-US" dirty="0"/>
              <a:t> </a:t>
            </a:r>
            <a:r>
              <a:rPr lang="en-US" dirty="0" err="1"/>
              <a:t>sao</a:t>
            </a:r>
            <a:r>
              <a:rPr lang="en-US" dirty="0"/>
              <a:t> </a:t>
            </a:r>
            <a:r>
              <a:rPr lang="en-US" dirty="0" err="1"/>
              <a:t>chúng</a:t>
            </a:r>
            <a:r>
              <a:rPr lang="en-US" dirty="0"/>
              <a:t> ta </a:t>
            </a:r>
            <a:r>
              <a:rPr lang="en-US" dirty="0" err="1"/>
              <a:t>nghĩ</a:t>
            </a:r>
            <a:r>
              <a:rPr lang="en-US" dirty="0"/>
              <a:t> </a:t>
            </a:r>
            <a:r>
              <a:rPr lang="en-US" dirty="0" err="1"/>
              <a:t>rằng</a:t>
            </a:r>
            <a:r>
              <a:rPr lang="en-US" dirty="0"/>
              <a:t> </a:t>
            </a:r>
            <a:r>
              <a:rPr lang="en-US" dirty="0" err="1"/>
              <a:t>nó</a:t>
            </a:r>
            <a:r>
              <a:rPr lang="en-US" dirty="0"/>
              <a:t> </a:t>
            </a:r>
            <a:r>
              <a:rPr lang="en-US" dirty="0" err="1"/>
              <a:t>đến</a:t>
            </a:r>
            <a:r>
              <a:rPr lang="en-US" dirty="0"/>
              <a:t> </a:t>
            </a:r>
            <a:r>
              <a:rPr lang="en-US" dirty="0" err="1"/>
              <a:t>từ</a:t>
            </a:r>
            <a:r>
              <a:rPr lang="en-US" dirty="0"/>
              <a:t> Sao </a:t>
            </a:r>
            <a:r>
              <a:rPr lang="en-US" dirty="0" err="1"/>
              <a:t>Hỏa</a:t>
            </a:r>
            <a:r>
              <a:rPr lang="en-US" dirty="0"/>
              <a:t>?</a:t>
            </a:r>
          </a:p>
          <a:p>
            <a:pPr marL="514350" indent="-514350" algn="just">
              <a:buAutoNum type="arabicPeriod"/>
            </a:pPr>
            <a:r>
              <a:rPr lang="en-US" dirty="0" err="1"/>
              <a:t>Làm</a:t>
            </a:r>
            <a:r>
              <a:rPr lang="en-US" dirty="0"/>
              <a:t> </a:t>
            </a:r>
            <a:r>
              <a:rPr lang="en-US" dirty="0" err="1"/>
              <a:t>thế</a:t>
            </a:r>
            <a:r>
              <a:rPr lang="en-US" dirty="0"/>
              <a:t> </a:t>
            </a:r>
            <a:r>
              <a:rPr lang="en-US" dirty="0" err="1"/>
              <a:t>nào</a:t>
            </a:r>
            <a:r>
              <a:rPr lang="en-US" dirty="0"/>
              <a:t> </a:t>
            </a:r>
            <a:r>
              <a:rPr lang="en-US" dirty="0" err="1"/>
              <a:t>chúng</a:t>
            </a:r>
            <a:r>
              <a:rPr lang="en-US" dirty="0"/>
              <a:t> ta </a:t>
            </a:r>
            <a:r>
              <a:rPr lang="en-US" dirty="0" err="1"/>
              <a:t>biết</a:t>
            </a:r>
            <a:r>
              <a:rPr lang="en-US" dirty="0"/>
              <a:t> </a:t>
            </a:r>
            <a:r>
              <a:rPr lang="en-US" dirty="0" err="1"/>
              <a:t>rằng</a:t>
            </a:r>
            <a:r>
              <a:rPr lang="en-US" dirty="0"/>
              <a:t> </a:t>
            </a:r>
            <a:r>
              <a:rPr lang="en-US" dirty="0" err="1"/>
              <a:t>hòn</a:t>
            </a:r>
            <a:r>
              <a:rPr lang="en-US" dirty="0"/>
              <a:t> </a:t>
            </a:r>
            <a:r>
              <a:rPr lang="en-US" dirty="0" err="1"/>
              <a:t>đá</a:t>
            </a:r>
            <a:r>
              <a:rPr lang="en-US" dirty="0"/>
              <a:t> </a:t>
            </a:r>
            <a:r>
              <a:rPr lang="en-US" dirty="0" err="1"/>
              <a:t>mẹ</a:t>
            </a:r>
            <a:r>
              <a:rPr lang="en-US" dirty="0"/>
              <a:t> </a:t>
            </a:r>
            <a:r>
              <a:rPr lang="en-US" dirty="0" err="1"/>
              <a:t>của</a:t>
            </a:r>
            <a:r>
              <a:rPr lang="en-US" dirty="0"/>
              <a:t> ALH84001 </a:t>
            </a:r>
            <a:r>
              <a:rPr lang="en-US" dirty="0" err="1"/>
              <a:t>đã</a:t>
            </a:r>
            <a:r>
              <a:rPr lang="en-US" dirty="0"/>
              <a:t> 4.5 </a:t>
            </a:r>
            <a:r>
              <a:rPr lang="en-US" dirty="0" err="1"/>
              <a:t>tỷ</a:t>
            </a:r>
            <a:r>
              <a:rPr lang="en-US" dirty="0"/>
              <a:t> </a:t>
            </a:r>
            <a:r>
              <a:rPr lang="en-US" dirty="0" err="1"/>
              <a:t>tuổi</a:t>
            </a:r>
            <a:r>
              <a:rPr lang="en-US" dirty="0"/>
              <a:t>?</a:t>
            </a:r>
          </a:p>
          <a:p>
            <a:pPr marL="514350" indent="-514350" algn="just">
              <a:buAutoNum type="arabicPeriod"/>
            </a:pPr>
            <a:r>
              <a:rPr lang="en-US" dirty="0" err="1"/>
              <a:t>Bằng</a:t>
            </a:r>
            <a:r>
              <a:rPr lang="en-US" dirty="0"/>
              <a:t> </a:t>
            </a:r>
            <a:r>
              <a:rPr lang="en-US" dirty="0" err="1"/>
              <a:t>chứng</a:t>
            </a:r>
            <a:r>
              <a:rPr lang="en-US" dirty="0"/>
              <a:t> </a:t>
            </a:r>
            <a:r>
              <a:rPr lang="en-US" dirty="0" err="1"/>
              <a:t>nào</a:t>
            </a:r>
            <a:r>
              <a:rPr lang="en-US" dirty="0"/>
              <a:t> </a:t>
            </a:r>
            <a:r>
              <a:rPr lang="en-US" dirty="0" err="1"/>
              <a:t>cho</a:t>
            </a:r>
            <a:r>
              <a:rPr lang="en-US" dirty="0"/>
              <a:t> </a:t>
            </a:r>
            <a:r>
              <a:rPr lang="en-US" dirty="0" err="1"/>
              <a:t>thấy</a:t>
            </a:r>
            <a:r>
              <a:rPr lang="en-US" dirty="0"/>
              <a:t> </a:t>
            </a:r>
            <a:r>
              <a:rPr lang="en-US" dirty="0" err="1"/>
              <a:t>nó</a:t>
            </a:r>
            <a:r>
              <a:rPr lang="en-US" dirty="0"/>
              <a:t> </a:t>
            </a:r>
            <a:r>
              <a:rPr lang="en-US" dirty="0" err="1"/>
              <a:t>đã</a:t>
            </a:r>
            <a:r>
              <a:rPr lang="en-US" dirty="0"/>
              <a:t> </a:t>
            </a:r>
            <a:r>
              <a:rPr lang="en-US" dirty="0" err="1"/>
              <a:t>trở</a:t>
            </a:r>
            <a:r>
              <a:rPr lang="en-US" dirty="0"/>
              <a:t> </a:t>
            </a:r>
            <a:r>
              <a:rPr lang="en-US" dirty="0" err="1"/>
              <a:t>thành</a:t>
            </a:r>
            <a:r>
              <a:rPr lang="en-US" dirty="0"/>
              <a:t> </a:t>
            </a:r>
            <a:r>
              <a:rPr lang="en-US" dirty="0" err="1"/>
              <a:t>một</a:t>
            </a:r>
            <a:r>
              <a:rPr lang="en-US" dirty="0"/>
              <a:t> </a:t>
            </a:r>
            <a:r>
              <a:rPr lang="en-US" dirty="0" err="1"/>
              <a:t>thiên</a:t>
            </a:r>
            <a:r>
              <a:rPr lang="en-US" dirty="0"/>
              <a:t> </a:t>
            </a:r>
            <a:r>
              <a:rPr lang="en-US" dirty="0" err="1"/>
              <a:t>thạch</a:t>
            </a:r>
            <a:r>
              <a:rPr lang="en-US" dirty="0"/>
              <a:t> 16 </a:t>
            </a:r>
            <a:r>
              <a:rPr lang="en-US" dirty="0" err="1"/>
              <a:t>triệu</a:t>
            </a:r>
            <a:r>
              <a:rPr lang="en-US" dirty="0"/>
              <a:t> </a:t>
            </a:r>
            <a:r>
              <a:rPr lang="en-US" dirty="0" err="1"/>
              <a:t>năm</a:t>
            </a:r>
            <a:r>
              <a:rPr lang="en-US" dirty="0"/>
              <a:t> </a:t>
            </a:r>
            <a:r>
              <a:rPr lang="en-US" dirty="0" err="1"/>
              <a:t>tr</a:t>
            </a:r>
            <a:r>
              <a:rPr lang="vi-VN" dirty="0"/>
              <a:t>ư</a:t>
            </a:r>
            <a:r>
              <a:rPr lang="en-US" dirty="0" err="1"/>
              <a:t>ớc</a:t>
            </a:r>
            <a:r>
              <a:rPr lang="en-US" dirty="0"/>
              <a:t>?</a:t>
            </a:r>
          </a:p>
          <a:p>
            <a:pPr marL="514350" indent="-514350" algn="just">
              <a:buAutoNum type="arabicPeriod"/>
            </a:pPr>
            <a:r>
              <a:rPr lang="en-US" dirty="0" err="1"/>
              <a:t>Cơ</a:t>
            </a:r>
            <a:r>
              <a:rPr lang="en-US" dirty="0"/>
              <a:t> </a:t>
            </a:r>
            <a:r>
              <a:rPr lang="en-US" dirty="0" err="1"/>
              <a:t>chế</a:t>
            </a:r>
            <a:r>
              <a:rPr lang="en-US" dirty="0"/>
              <a:t> </a:t>
            </a:r>
            <a:r>
              <a:rPr lang="en-US" dirty="0" err="1"/>
              <a:t>nào</a:t>
            </a:r>
            <a:r>
              <a:rPr lang="en-US" dirty="0"/>
              <a:t> </a:t>
            </a:r>
            <a:r>
              <a:rPr lang="en-US" dirty="0" err="1"/>
              <a:t>đã</a:t>
            </a:r>
            <a:r>
              <a:rPr lang="en-US" dirty="0"/>
              <a:t> </a:t>
            </a:r>
            <a:r>
              <a:rPr lang="en-US" dirty="0" err="1"/>
              <a:t>làm</a:t>
            </a:r>
            <a:r>
              <a:rPr lang="en-US" dirty="0"/>
              <a:t> </a:t>
            </a:r>
            <a:r>
              <a:rPr lang="en-US" dirty="0" err="1"/>
              <a:t>cho</a:t>
            </a:r>
            <a:r>
              <a:rPr lang="en-US" dirty="0"/>
              <a:t> </a:t>
            </a:r>
            <a:r>
              <a:rPr lang="en-US" dirty="0" err="1"/>
              <a:t>nó</a:t>
            </a:r>
            <a:r>
              <a:rPr lang="en-US" dirty="0"/>
              <a:t> </a:t>
            </a:r>
            <a:r>
              <a:rPr lang="en-US" dirty="0" err="1"/>
              <a:t>văng</a:t>
            </a:r>
            <a:r>
              <a:rPr lang="en-US" dirty="0"/>
              <a:t> </a:t>
            </a:r>
            <a:r>
              <a:rPr lang="en-US" dirty="0" err="1"/>
              <a:t>ra</a:t>
            </a:r>
            <a:r>
              <a:rPr lang="en-US" dirty="0"/>
              <a:t> </a:t>
            </a:r>
            <a:r>
              <a:rPr lang="en-US" dirty="0" err="1"/>
              <a:t>ngoài</a:t>
            </a:r>
            <a:r>
              <a:rPr lang="en-US" dirty="0"/>
              <a:t> </a:t>
            </a:r>
            <a:r>
              <a:rPr lang="en-US" dirty="0" err="1"/>
              <a:t>không</a:t>
            </a:r>
            <a:r>
              <a:rPr lang="en-US" dirty="0"/>
              <a:t> </a:t>
            </a:r>
            <a:r>
              <a:rPr lang="en-US" dirty="0" err="1"/>
              <a:t>gian</a:t>
            </a:r>
            <a:r>
              <a:rPr lang="en-US" dirty="0"/>
              <a:t>?</a:t>
            </a:r>
          </a:p>
          <a:p>
            <a:pPr marL="514350" indent="-514350" algn="just">
              <a:buAutoNum type="arabicPeriod"/>
            </a:pPr>
            <a:r>
              <a:rPr lang="en-US" dirty="0" err="1"/>
              <a:t>Làm</a:t>
            </a:r>
            <a:r>
              <a:rPr lang="en-US" dirty="0"/>
              <a:t> </a:t>
            </a:r>
            <a:r>
              <a:rPr lang="en-US" dirty="0" err="1"/>
              <a:t>sao</a:t>
            </a:r>
            <a:r>
              <a:rPr lang="en-US" dirty="0"/>
              <a:t> </a:t>
            </a:r>
            <a:r>
              <a:rPr lang="en-US" dirty="0" err="1"/>
              <a:t>chúng</a:t>
            </a:r>
            <a:r>
              <a:rPr lang="en-US" dirty="0"/>
              <a:t> ta </a:t>
            </a:r>
            <a:r>
              <a:rPr lang="en-US" dirty="0" err="1"/>
              <a:t>biết</a:t>
            </a:r>
            <a:r>
              <a:rPr lang="en-US" dirty="0"/>
              <a:t> </a:t>
            </a:r>
            <a:r>
              <a:rPr lang="en-US" dirty="0" err="1"/>
              <a:t>nó</a:t>
            </a:r>
            <a:r>
              <a:rPr lang="en-US" dirty="0"/>
              <a:t> </a:t>
            </a:r>
            <a:r>
              <a:rPr lang="en-US" dirty="0" err="1"/>
              <a:t>đã</a:t>
            </a:r>
            <a:r>
              <a:rPr lang="en-US" dirty="0"/>
              <a:t> </a:t>
            </a:r>
            <a:r>
              <a:rPr lang="en-US" dirty="0" err="1"/>
              <a:t>đáp</a:t>
            </a:r>
            <a:r>
              <a:rPr lang="en-US" dirty="0"/>
              <a:t> </a:t>
            </a:r>
            <a:r>
              <a:rPr lang="en-US" dirty="0" err="1"/>
              <a:t>xuống</a:t>
            </a:r>
            <a:r>
              <a:rPr lang="en-US" dirty="0"/>
              <a:t> Nam </a:t>
            </a:r>
            <a:r>
              <a:rPr lang="en-US" dirty="0" err="1"/>
              <a:t>Cực</a:t>
            </a:r>
            <a:r>
              <a:rPr lang="en-US" dirty="0"/>
              <a:t> 13000 </a:t>
            </a:r>
            <a:r>
              <a:rPr lang="en-US" dirty="0" err="1"/>
              <a:t>năm</a:t>
            </a:r>
            <a:r>
              <a:rPr lang="en-US" dirty="0"/>
              <a:t> </a:t>
            </a:r>
            <a:r>
              <a:rPr lang="en-US" dirty="0" err="1"/>
              <a:t>tr</a:t>
            </a:r>
            <a:r>
              <a:rPr lang="vi-VN" dirty="0"/>
              <a:t>ư</a:t>
            </a:r>
            <a:r>
              <a:rPr lang="en-US" dirty="0" err="1"/>
              <a:t>ớc</a:t>
            </a:r>
            <a:r>
              <a:rPr lang="en-US" dirty="0"/>
              <a:t>?</a:t>
            </a:r>
          </a:p>
          <a:p>
            <a:pPr marL="514350" indent="-514350" algn="just">
              <a:buAutoNum type="arabicPeriod"/>
            </a:pPr>
            <a:r>
              <a:rPr lang="en-US" dirty="0"/>
              <a:t>…….</a:t>
            </a:r>
          </a:p>
          <a:p>
            <a:pPr marL="0" indent="0" algn="just">
              <a:buNone/>
            </a:pPr>
            <a:endParaRPr lang="en-US" b="1" dirty="0"/>
          </a:p>
        </p:txBody>
      </p:sp>
      <p:pic>
        <p:nvPicPr>
          <p:cNvPr id="4" name="image.png" descr="image.png">
            <a:extLst>
              <a:ext uri="{FF2B5EF4-FFF2-40B4-BE49-F238E27FC236}">
                <a16:creationId xmlns:a16="http://schemas.microsoft.com/office/drawing/2014/main" id="{09F334D4-8019-4295-968A-234F98609CF0}"/>
              </a:ext>
            </a:extLst>
          </p:cNvPr>
          <p:cNvPicPr>
            <a:picLocks noChangeAspect="1"/>
          </p:cNvPicPr>
          <p:nvPr/>
        </p:nvPicPr>
        <p:blipFill>
          <a:blip r:embed="rId2">
            <a:extLst/>
          </a:blip>
          <a:stretch>
            <a:fillRect/>
          </a:stretch>
        </p:blipFill>
        <p:spPr>
          <a:xfrm>
            <a:off x="304800" y="146149"/>
            <a:ext cx="4974431" cy="6565701"/>
          </a:xfrm>
          <a:prstGeom prst="rect">
            <a:avLst/>
          </a:prstGeom>
          <a:ln w="12700">
            <a:miter lim="400000"/>
          </a:ln>
        </p:spPr>
      </p:pic>
    </p:spTree>
    <p:extLst>
      <p:ext uri="{BB962C8B-B14F-4D97-AF65-F5344CB8AC3E}">
        <p14:creationId xmlns:p14="http://schemas.microsoft.com/office/powerpoint/2010/main" val="1033654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7482-05D9-4641-9D0A-A37D34DD0C00}"/>
              </a:ext>
            </a:extLst>
          </p:cNvPr>
          <p:cNvSpPr>
            <a:spLocks noGrp="1"/>
          </p:cNvSpPr>
          <p:nvPr>
            <p:ph type="title"/>
          </p:nvPr>
        </p:nvSpPr>
        <p:spPr/>
        <p:txBody>
          <a:bodyPr/>
          <a:lstStyle/>
          <a:p>
            <a:r>
              <a:rPr lang="en-US" b="1" dirty="0" err="1"/>
              <a:t>Các</a:t>
            </a:r>
            <a:r>
              <a:rPr lang="en-US" b="1" dirty="0"/>
              <a:t> </a:t>
            </a:r>
            <a:r>
              <a:rPr lang="en-US" b="1" dirty="0" err="1"/>
              <a:t>điểm</a:t>
            </a:r>
            <a:r>
              <a:rPr lang="en-US" b="1" dirty="0"/>
              <a:t> </a:t>
            </a:r>
            <a:r>
              <a:rPr lang="en-US" b="1" dirty="0" err="1"/>
              <a:t>quan</a:t>
            </a:r>
            <a:r>
              <a:rPr lang="en-US" b="1" dirty="0"/>
              <a:t> </a:t>
            </a:r>
            <a:r>
              <a:rPr lang="en-US" b="1" dirty="0" err="1"/>
              <a:t>trọng</a:t>
            </a:r>
            <a:r>
              <a:rPr lang="en-US" b="1" dirty="0"/>
              <a:t> </a:t>
            </a:r>
            <a:r>
              <a:rPr lang="en-US" b="1" dirty="0" err="1"/>
              <a:t>trong</a:t>
            </a:r>
            <a:r>
              <a:rPr lang="en-US" b="1" dirty="0"/>
              <a:t> </a:t>
            </a:r>
            <a:r>
              <a:rPr lang="en-US" b="1" dirty="0" err="1"/>
              <a:t>việc</a:t>
            </a:r>
            <a:r>
              <a:rPr lang="en-US" b="1" dirty="0"/>
              <a:t> </a:t>
            </a:r>
            <a:r>
              <a:rPr lang="en-US" b="1" dirty="0" err="1"/>
              <a:t>giảng</a:t>
            </a:r>
            <a:r>
              <a:rPr lang="en-US" b="1" dirty="0"/>
              <a:t> </a:t>
            </a:r>
            <a:r>
              <a:rPr lang="en-US" b="1" dirty="0" err="1"/>
              <a:t>dạy</a:t>
            </a:r>
            <a:r>
              <a:rPr lang="en-US" b="1" dirty="0"/>
              <a:t> </a:t>
            </a:r>
            <a:r>
              <a:rPr lang="en-US" b="1" dirty="0" err="1"/>
              <a:t>một</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id="{18BC9D2F-6EC6-4F5F-9F71-D8B29411748B}"/>
              </a:ext>
            </a:extLst>
          </p:cNvPr>
          <p:cNvSpPr>
            <a:spLocks noGrp="1"/>
          </p:cNvSpPr>
          <p:nvPr>
            <p:ph idx="1"/>
          </p:nvPr>
        </p:nvSpPr>
        <p:spPr/>
        <p:txBody>
          <a:bodyPr/>
          <a:lstStyle/>
          <a:p>
            <a:r>
              <a:rPr lang="en-US" dirty="0" err="1"/>
              <a:t>Xác</a:t>
            </a:r>
            <a:r>
              <a:rPr lang="en-US" dirty="0"/>
              <a:t> </a:t>
            </a:r>
            <a:r>
              <a:rPr lang="en-US" dirty="0" err="1"/>
              <a:t>định</a:t>
            </a:r>
            <a:r>
              <a:rPr lang="en-US" dirty="0"/>
              <a:t> </a:t>
            </a:r>
            <a:r>
              <a:rPr lang="en-US" dirty="0" err="1"/>
              <a:t>một</a:t>
            </a:r>
            <a:r>
              <a:rPr lang="en-US" dirty="0"/>
              <a:t> </a:t>
            </a:r>
            <a:r>
              <a:rPr lang="en-US" b="1" dirty="0" err="1"/>
              <a:t>hệ</a:t>
            </a:r>
            <a:r>
              <a:rPr lang="en-US" b="1" dirty="0"/>
              <a:t> </a:t>
            </a:r>
            <a:r>
              <a:rPr lang="en-US" b="1" dirty="0" err="1"/>
              <a:t>thống</a:t>
            </a:r>
            <a:r>
              <a:rPr lang="en-US" b="1" dirty="0"/>
              <a:t> </a:t>
            </a:r>
            <a:r>
              <a:rPr lang="en-US" b="1" dirty="0" err="1"/>
              <a:t>các</a:t>
            </a:r>
            <a:r>
              <a:rPr lang="en-US" b="1" dirty="0"/>
              <a:t> </a:t>
            </a:r>
            <a:r>
              <a:rPr lang="en-US" b="1" dirty="0" err="1"/>
              <a:t>mục</a:t>
            </a:r>
            <a:r>
              <a:rPr lang="en-US" b="1" dirty="0"/>
              <a:t> </a:t>
            </a:r>
            <a:r>
              <a:rPr lang="en-US" b="1" dirty="0" err="1"/>
              <a:t>tiêu</a:t>
            </a:r>
            <a:r>
              <a:rPr lang="en-US" b="1" dirty="0"/>
              <a:t> </a:t>
            </a:r>
            <a:r>
              <a:rPr lang="en-US" b="1" dirty="0" err="1"/>
              <a:t>học</a:t>
            </a:r>
            <a:r>
              <a:rPr lang="en-US" b="1" dirty="0"/>
              <a:t> </a:t>
            </a:r>
            <a:r>
              <a:rPr lang="en-US" b="1" dirty="0" err="1"/>
              <a:t>tập</a:t>
            </a:r>
            <a:r>
              <a:rPr lang="en-US" b="1" dirty="0"/>
              <a:t> </a:t>
            </a:r>
            <a:r>
              <a:rPr lang="en-US" dirty="0" err="1"/>
              <a:t>rõ</a:t>
            </a:r>
            <a:r>
              <a:rPr lang="en-US" dirty="0"/>
              <a:t> rang </a:t>
            </a:r>
            <a:r>
              <a:rPr lang="en-US" dirty="0" err="1"/>
              <a:t>cho</a:t>
            </a:r>
            <a:r>
              <a:rPr lang="en-US" dirty="0"/>
              <a:t> </a:t>
            </a:r>
            <a:r>
              <a:rPr lang="en-US" dirty="0" err="1"/>
              <a:t>việc</a:t>
            </a:r>
            <a:r>
              <a:rPr lang="en-US" dirty="0"/>
              <a:t> </a:t>
            </a:r>
            <a:r>
              <a:rPr lang="en-US" dirty="0" err="1"/>
              <a:t>học</a:t>
            </a:r>
            <a:r>
              <a:rPr lang="en-US" dirty="0"/>
              <a:t> </a:t>
            </a:r>
            <a:r>
              <a:rPr lang="en-US" dirty="0" err="1"/>
              <a:t>tình</a:t>
            </a:r>
            <a:r>
              <a:rPr lang="en-US" dirty="0"/>
              <a:t> </a:t>
            </a:r>
            <a:r>
              <a:rPr lang="en-US" dirty="0" err="1"/>
              <a:t>huống</a:t>
            </a:r>
            <a:r>
              <a:rPr lang="en-US" dirty="0"/>
              <a:t>.</a:t>
            </a:r>
          </a:p>
          <a:p>
            <a:r>
              <a:rPr lang="en-US" dirty="0" err="1"/>
              <a:t>Thực</a:t>
            </a:r>
            <a:r>
              <a:rPr lang="en-US" dirty="0"/>
              <a:t> </a:t>
            </a:r>
            <a:r>
              <a:rPr lang="en-US" dirty="0" err="1"/>
              <a:t>hiện</a:t>
            </a:r>
            <a:r>
              <a:rPr lang="en-US" dirty="0"/>
              <a:t> </a:t>
            </a:r>
            <a:r>
              <a:rPr lang="en-US" b="1" dirty="0" err="1"/>
              <a:t>khả</a:t>
            </a:r>
            <a:r>
              <a:rPr lang="en-US" b="1" dirty="0"/>
              <a:t> </a:t>
            </a:r>
            <a:r>
              <a:rPr lang="en-US" b="1" dirty="0" err="1"/>
              <a:t>năng</a:t>
            </a:r>
            <a:r>
              <a:rPr lang="en-US" b="1" dirty="0"/>
              <a:t> </a:t>
            </a:r>
            <a:r>
              <a:rPr lang="en-US" b="1" dirty="0" err="1"/>
              <a:t>lãnh</a:t>
            </a:r>
            <a:r>
              <a:rPr lang="en-US" b="1" dirty="0"/>
              <a:t> </a:t>
            </a:r>
            <a:r>
              <a:rPr lang="en-US" b="1" dirty="0" err="1"/>
              <a:t>đạo</a:t>
            </a:r>
            <a:r>
              <a:rPr lang="en-US" b="1" dirty="0"/>
              <a:t> </a:t>
            </a:r>
            <a:r>
              <a:rPr lang="en-US" dirty="0" err="1"/>
              <a:t>trong</a:t>
            </a:r>
            <a:r>
              <a:rPr lang="en-US" dirty="0"/>
              <a:t> </a:t>
            </a:r>
            <a:r>
              <a:rPr lang="en-US" dirty="0" err="1"/>
              <a:t>quá</a:t>
            </a:r>
            <a:r>
              <a:rPr lang="en-US" dirty="0"/>
              <a:t> </a:t>
            </a:r>
            <a:r>
              <a:rPr lang="en-US" dirty="0" err="1"/>
              <a:t>trình</a:t>
            </a:r>
            <a:r>
              <a:rPr lang="en-US" dirty="0"/>
              <a:t> </a:t>
            </a:r>
            <a:r>
              <a:rPr lang="en-US" dirty="0" err="1"/>
              <a:t>thảo</a:t>
            </a:r>
            <a:r>
              <a:rPr lang="en-US" dirty="0"/>
              <a:t> </a:t>
            </a:r>
            <a:r>
              <a:rPr lang="en-US" dirty="0" err="1"/>
              <a:t>luận</a:t>
            </a:r>
            <a:r>
              <a:rPr lang="en-US" dirty="0"/>
              <a:t>: đ</a:t>
            </a:r>
            <a:r>
              <a:rPr lang="vi-VN" dirty="0"/>
              <a:t>ư</a:t>
            </a:r>
            <a:r>
              <a:rPr lang="en-US" dirty="0"/>
              <a:t>a </a:t>
            </a:r>
            <a:r>
              <a:rPr lang="en-US" dirty="0" err="1"/>
              <a:t>ra</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chính</a:t>
            </a:r>
            <a:r>
              <a:rPr lang="en-US" dirty="0"/>
              <a:t> </a:t>
            </a:r>
            <a:r>
              <a:rPr lang="en-US" dirty="0" err="1"/>
              <a:t>để</a:t>
            </a:r>
            <a:r>
              <a:rPr lang="en-US" dirty="0"/>
              <a:t> </a:t>
            </a:r>
            <a:r>
              <a:rPr lang="en-US" dirty="0" err="1"/>
              <a:t>giúp</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tập</a:t>
            </a:r>
            <a:r>
              <a:rPr lang="en-US" dirty="0"/>
              <a:t> </a:t>
            </a:r>
            <a:r>
              <a:rPr lang="en-US" dirty="0" err="1"/>
              <a:t>trung</a:t>
            </a:r>
            <a:r>
              <a:rPr lang="en-US" dirty="0"/>
              <a:t>.</a:t>
            </a:r>
          </a:p>
          <a:p>
            <a:r>
              <a:rPr lang="en-US" b="1" dirty="0" err="1"/>
              <a:t>Khuyến</a:t>
            </a:r>
            <a:r>
              <a:rPr lang="en-US" b="1" dirty="0"/>
              <a:t> </a:t>
            </a:r>
            <a:r>
              <a:rPr lang="en-US" b="1" dirty="0" err="1"/>
              <a:t>khích</a:t>
            </a:r>
            <a:r>
              <a:rPr lang="en-US" b="1" dirty="0"/>
              <a:t> </a:t>
            </a:r>
            <a:r>
              <a:rPr lang="en-US" b="1" dirty="0" err="1"/>
              <a:t>và</a:t>
            </a:r>
            <a:r>
              <a:rPr lang="en-US" b="1" dirty="0"/>
              <a:t> h</a:t>
            </a:r>
            <a:r>
              <a:rPr lang="vi-VN" b="1" dirty="0">
                <a:latin typeface="Calibri (Body)"/>
              </a:rPr>
              <a:t>ư</a:t>
            </a:r>
            <a:r>
              <a:rPr lang="en-US" b="1" dirty="0" err="1"/>
              <a:t>ớng</a:t>
            </a:r>
            <a:r>
              <a:rPr lang="en-US" b="1" dirty="0"/>
              <a:t> </a:t>
            </a:r>
            <a:r>
              <a:rPr lang="en-US" b="1" dirty="0" err="1"/>
              <a:t>dẫn</a:t>
            </a:r>
            <a:r>
              <a:rPr lang="en-US" b="1" dirty="0"/>
              <a:t> </a:t>
            </a:r>
            <a:r>
              <a:rPr lang="en-US" dirty="0" err="1"/>
              <a:t>nh</a:t>
            </a:r>
            <a:r>
              <a:rPr lang="vi-VN" dirty="0"/>
              <a:t>ư</a:t>
            </a:r>
            <a:r>
              <a:rPr lang="en-US" dirty="0"/>
              <a:t>ng </a:t>
            </a:r>
            <a:r>
              <a:rPr lang="en-US" dirty="0" err="1"/>
              <a:t>hạn</a:t>
            </a:r>
            <a:r>
              <a:rPr lang="en-US" dirty="0"/>
              <a:t> </a:t>
            </a:r>
            <a:r>
              <a:rPr lang="en-US" dirty="0" err="1"/>
              <a:t>chế</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quá</a:t>
            </a:r>
            <a:r>
              <a:rPr lang="en-US" dirty="0"/>
              <a:t> </a:t>
            </a:r>
            <a:r>
              <a:rPr lang="en-US" dirty="0" err="1"/>
              <a:t>tích</a:t>
            </a:r>
            <a:r>
              <a:rPr lang="en-US" dirty="0"/>
              <a:t> </a:t>
            </a:r>
            <a:r>
              <a:rPr lang="en-US" dirty="0" err="1"/>
              <a:t>cực</a:t>
            </a:r>
            <a:endParaRPr lang="en-US" dirty="0"/>
          </a:p>
        </p:txBody>
      </p:sp>
      <p:sp>
        <p:nvSpPr>
          <p:cNvPr id="4" name="Rectangle 3">
            <a:extLst>
              <a:ext uri="{FF2B5EF4-FFF2-40B4-BE49-F238E27FC236}">
                <a16:creationId xmlns:a16="http://schemas.microsoft.com/office/drawing/2014/main" id="{2C3B55CF-708B-4E97-B9D0-5508E9050FCB}"/>
              </a:ext>
            </a:extLst>
          </p:cNvPr>
          <p:cNvSpPr/>
          <p:nvPr/>
        </p:nvSpPr>
        <p:spPr>
          <a:xfrm>
            <a:off x="7527220" y="6176963"/>
            <a:ext cx="3724096" cy="369332"/>
          </a:xfrm>
          <a:prstGeom prst="rect">
            <a:avLst/>
          </a:prstGeom>
        </p:spPr>
        <p:txBody>
          <a:bodyPr wrap="none">
            <a:spAutoFit/>
          </a:bodyPr>
          <a:lstStyle/>
          <a:p>
            <a:pPr lvl="0" defTabSz="457200" hangingPunct="0"/>
            <a:r>
              <a:rPr lang="en-US" kern="0" dirty="0">
                <a:solidFill>
                  <a:srgbClr val="103154"/>
                </a:solidFill>
                <a:latin typeface="Helvetica"/>
                <a:cs typeface="Helvetica"/>
                <a:sym typeface="Helvetica"/>
              </a:rPr>
              <a:t>Johnson, Atwood Publishing, 1995</a:t>
            </a:r>
          </a:p>
        </p:txBody>
      </p:sp>
    </p:spTree>
    <p:extLst>
      <p:ext uri="{BB962C8B-B14F-4D97-AF65-F5344CB8AC3E}">
        <p14:creationId xmlns:p14="http://schemas.microsoft.com/office/powerpoint/2010/main" val="34244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A8C9-1579-45CE-A07E-83FBF3EDD386}"/>
              </a:ext>
            </a:extLst>
          </p:cNvPr>
          <p:cNvSpPr>
            <a:spLocks noGrp="1"/>
          </p:cNvSpPr>
          <p:nvPr>
            <p:ph type="title"/>
          </p:nvPr>
        </p:nvSpPr>
        <p:spPr/>
        <p:txBody>
          <a:bodyPr/>
          <a:lstStyle/>
          <a:p>
            <a:r>
              <a:rPr lang="en-US" b="1" dirty="0" err="1"/>
              <a:t>Ví</a:t>
            </a:r>
            <a:r>
              <a:rPr lang="en-US" b="1" dirty="0"/>
              <a:t> </a:t>
            </a:r>
            <a:r>
              <a:rPr lang="en-US" b="1" dirty="0" err="1"/>
              <a:t>dụ</a:t>
            </a:r>
            <a:r>
              <a:rPr lang="en-US" b="1" dirty="0"/>
              <a:t> </a:t>
            </a:r>
            <a:r>
              <a:rPr lang="en-US" b="1" dirty="0" err="1"/>
              <a:t>về</a:t>
            </a:r>
            <a:r>
              <a:rPr lang="en-US" b="1" dirty="0"/>
              <a:t> </a:t>
            </a:r>
            <a:r>
              <a:rPr lang="en-US" b="1" dirty="0" err="1"/>
              <a:t>học</a:t>
            </a:r>
            <a:r>
              <a:rPr lang="en-US" b="1" dirty="0"/>
              <a:t> </a:t>
            </a:r>
            <a:r>
              <a:rPr lang="en-US" b="1" dirty="0" err="1"/>
              <a:t>tập</a:t>
            </a:r>
            <a:r>
              <a:rPr lang="en-US" b="1" dirty="0"/>
              <a:t> </a:t>
            </a:r>
            <a:r>
              <a:rPr lang="en-US" b="1" dirty="0" err="1"/>
              <a:t>bằng</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id="{0209E285-2D15-402A-A359-8B25060C94D4}"/>
              </a:ext>
            </a:extLst>
          </p:cNvPr>
          <p:cNvSpPr>
            <a:spLocks noGrp="1"/>
          </p:cNvSpPr>
          <p:nvPr>
            <p:ph idx="1"/>
          </p:nvPr>
        </p:nvSpPr>
        <p:spPr/>
        <p:txBody>
          <a:bodyPr/>
          <a:lstStyle/>
          <a:p>
            <a:r>
              <a:rPr lang="en-US" dirty="0" err="1"/>
              <a:t>Tình</a:t>
            </a:r>
            <a:r>
              <a:rPr lang="en-US" dirty="0"/>
              <a:t> </a:t>
            </a:r>
            <a:r>
              <a:rPr lang="en-US" dirty="0" err="1"/>
              <a:t>huống</a:t>
            </a:r>
            <a:r>
              <a:rPr lang="en-US" dirty="0"/>
              <a:t> </a:t>
            </a:r>
            <a:r>
              <a:rPr lang="en-US" dirty="0" err="1"/>
              <a:t>học</a:t>
            </a:r>
            <a:r>
              <a:rPr lang="en-US" dirty="0"/>
              <a:t> </a:t>
            </a:r>
            <a:r>
              <a:rPr lang="en-US" dirty="0" err="1"/>
              <a:t>tập</a:t>
            </a:r>
            <a:r>
              <a:rPr lang="en-US" dirty="0"/>
              <a:t> </a:t>
            </a:r>
            <a:r>
              <a:rPr lang="en-US" dirty="0" err="1"/>
              <a:t>sau</a:t>
            </a:r>
            <a:r>
              <a:rPr lang="en-US" dirty="0"/>
              <a:t> </a:t>
            </a:r>
            <a:r>
              <a:rPr lang="en-US" dirty="0" err="1"/>
              <a:t>đây</a:t>
            </a:r>
            <a:r>
              <a:rPr lang="en-US" dirty="0"/>
              <a:t> đ</a:t>
            </a:r>
            <a:r>
              <a:rPr lang="vi-VN" dirty="0">
                <a:latin typeface="Calibri" panose="020F0502020204030204" pitchFamily="34" charset="0"/>
                <a:cs typeface="Calibri" panose="020F0502020204030204" pitchFamily="34" charset="0"/>
              </a:rPr>
              <a:t>ư</a:t>
            </a:r>
            <a:r>
              <a:rPr lang="en-US" dirty="0" err="1"/>
              <a:t>ợc</a:t>
            </a:r>
            <a:r>
              <a:rPr lang="en-US" dirty="0"/>
              <a:t> </a:t>
            </a:r>
            <a:r>
              <a:rPr lang="en-US" dirty="0" err="1"/>
              <a:t>thực</a:t>
            </a:r>
            <a:r>
              <a:rPr lang="en-US" dirty="0"/>
              <a:t> </a:t>
            </a:r>
            <a:r>
              <a:rPr lang="en-US" dirty="0" err="1"/>
              <a:t>hiện</a:t>
            </a:r>
            <a:r>
              <a:rPr lang="en-US" dirty="0"/>
              <a:t> </a:t>
            </a:r>
            <a:r>
              <a:rPr lang="en-US" dirty="0" err="1"/>
              <a:t>trong</a:t>
            </a:r>
            <a:r>
              <a:rPr lang="en-US" dirty="0"/>
              <a:t> </a:t>
            </a:r>
            <a:r>
              <a:rPr lang="en-US" dirty="0" err="1"/>
              <a:t>lớp</a:t>
            </a:r>
            <a:r>
              <a:rPr lang="en-US" dirty="0"/>
              <a:t> </a:t>
            </a:r>
            <a:r>
              <a:rPr lang="en-US" dirty="0" err="1"/>
              <a:t>học</a:t>
            </a:r>
            <a:r>
              <a:rPr lang="en-US" dirty="0"/>
              <a:t> CRS 101 </a:t>
            </a:r>
            <a:r>
              <a:rPr lang="en-US" dirty="0" err="1"/>
              <a:t>cho</a:t>
            </a:r>
            <a:r>
              <a:rPr lang="en-US" dirty="0"/>
              <a:t> </a:t>
            </a:r>
            <a:r>
              <a:rPr lang="en-US" dirty="0" err="1"/>
              <a:t>những</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khoa</a:t>
            </a:r>
            <a:r>
              <a:rPr lang="en-US" dirty="0"/>
              <a:t> </a:t>
            </a:r>
            <a:r>
              <a:rPr lang="en-US" dirty="0" err="1"/>
              <a:t>học</a:t>
            </a:r>
            <a:endParaRPr lang="en-US" dirty="0"/>
          </a:p>
          <a:p>
            <a:r>
              <a:rPr lang="en-US" dirty="0" err="1"/>
              <a:t>Mục</a:t>
            </a:r>
            <a:r>
              <a:rPr lang="en-US" dirty="0"/>
              <a:t> </a:t>
            </a:r>
            <a:r>
              <a:rPr lang="en-US" dirty="0" err="1"/>
              <a:t>tiêu</a:t>
            </a:r>
            <a:r>
              <a:rPr lang="en-US" dirty="0"/>
              <a:t> </a:t>
            </a:r>
            <a:r>
              <a:rPr lang="en-US" dirty="0" err="1"/>
              <a:t>học</a:t>
            </a:r>
            <a:r>
              <a:rPr lang="en-US" dirty="0"/>
              <a:t> </a:t>
            </a:r>
            <a:r>
              <a:rPr lang="en-US" dirty="0" err="1"/>
              <a:t>tập</a:t>
            </a:r>
            <a:r>
              <a:rPr lang="en-US" dirty="0"/>
              <a:t>:</a:t>
            </a:r>
          </a:p>
          <a:p>
            <a:pPr marL="457200" lvl="1" indent="0">
              <a:buNone/>
            </a:pPr>
            <a:r>
              <a:rPr lang="en-US" dirty="0"/>
              <a:t>-  </a:t>
            </a:r>
            <a:r>
              <a:rPr lang="en-US" dirty="0" err="1"/>
              <a:t>Giới</a:t>
            </a:r>
            <a:r>
              <a:rPr lang="en-US" dirty="0"/>
              <a:t> </a:t>
            </a:r>
            <a:r>
              <a:rPr lang="en-US" dirty="0" err="1"/>
              <a:t>thiệu</a:t>
            </a:r>
            <a:r>
              <a:rPr lang="en-US" dirty="0"/>
              <a:t> </a:t>
            </a:r>
            <a:r>
              <a:rPr lang="en-US" dirty="0" err="1"/>
              <a:t>việc</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ph</a:t>
            </a:r>
            <a:r>
              <a:rPr lang="vi-VN" dirty="0"/>
              <a:t>ư</a:t>
            </a:r>
            <a:r>
              <a:rPr lang="en-US" dirty="0" err="1"/>
              <a:t>ơng</a:t>
            </a:r>
            <a:r>
              <a:rPr lang="en-US" dirty="0"/>
              <a:t> </a:t>
            </a:r>
            <a:r>
              <a:rPr lang="en-US" dirty="0" err="1"/>
              <a:t>pháp</a:t>
            </a:r>
            <a:r>
              <a:rPr lang="en-US" dirty="0"/>
              <a:t> </a:t>
            </a:r>
            <a:r>
              <a:rPr lang="en-US" dirty="0" err="1"/>
              <a:t>khoa</a:t>
            </a:r>
            <a:r>
              <a:rPr lang="en-US" dirty="0"/>
              <a:t> </a:t>
            </a:r>
            <a:r>
              <a:rPr lang="en-US" dirty="0" err="1"/>
              <a:t>học</a:t>
            </a:r>
            <a:r>
              <a:rPr lang="en-US" dirty="0"/>
              <a:t> </a:t>
            </a:r>
            <a:r>
              <a:rPr lang="en-US" dirty="0" err="1"/>
              <a:t>trong</a:t>
            </a:r>
            <a:r>
              <a:rPr lang="en-US" dirty="0"/>
              <a:t> </a:t>
            </a:r>
            <a:r>
              <a:rPr lang="en-US" dirty="0" err="1"/>
              <a:t>thực</a:t>
            </a:r>
            <a:r>
              <a:rPr lang="en-US" dirty="0"/>
              <a:t> </a:t>
            </a:r>
            <a:r>
              <a:rPr lang="en-US" dirty="0" err="1"/>
              <a:t>tiễn</a:t>
            </a:r>
            <a:r>
              <a:rPr lang="en-US" dirty="0"/>
              <a:t>.</a:t>
            </a:r>
          </a:p>
          <a:p>
            <a:pPr lvl="1">
              <a:buFontTx/>
              <a:buChar char="-"/>
            </a:pPr>
            <a:r>
              <a:rPr lang="en-US" dirty="0" err="1"/>
              <a:t>Hiểu</a:t>
            </a:r>
            <a:r>
              <a:rPr lang="en-US" dirty="0"/>
              <a:t> </a:t>
            </a:r>
            <a:r>
              <a:rPr lang="en-US" dirty="0" err="1"/>
              <a:t>về</a:t>
            </a:r>
            <a:r>
              <a:rPr lang="en-US" dirty="0"/>
              <a:t> </a:t>
            </a:r>
            <a:r>
              <a:rPr lang="en-US" dirty="0" err="1"/>
              <a:t>quy</a:t>
            </a:r>
            <a:r>
              <a:rPr lang="en-US" dirty="0"/>
              <a:t> </a:t>
            </a:r>
            <a:r>
              <a:rPr lang="en-US" dirty="0" err="1"/>
              <a:t>trình</a:t>
            </a:r>
            <a:r>
              <a:rPr lang="en-US" dirty="0"/>
              <a:t> </a:t>
            </a:r>
            <a:r>
              <a:rPr lang="en-US" dirty="0" err="1"/>
              <a:t>thiết</a:t>
            </a:r>
            <a:r>
              <a:rPr lang="en-US" dirty="0"/>
              <a:t> </a:t>
            </a:r>
            <a:r>
              <a:rPr lang="en-US" dirty="0" err="1"/>
              <a:t>kế</a:t>
            </a:r>
            <a:r>
              <a:rPr lang="en-US" dirty="0"/>
              <a:t> </a:t>
            </a:r>
            <a:r>
              <a:rPr lang="en-US" dirty="0" err="1"/>
              <a:t>thử</a:t>
            </a:r>
            <a:r>
              <a:rPr lang="en-US" dirty="0"/>
              <a:t> </a:t>
            </a:r>
            <a:r>
              <a:rPr lang="en-US" dirty="0" err="1"/>
              <a:t>nghiệm</a:t>
            </a:r>
            <a:r>
              <a:rPr lang="en-US" dirty="0"/>
              <a:t>.</a:t>
            </a:r>
          </a:p>
          <a:p>
            <a:pPr lvl="1">
              <a:buFontTx/>
              <a:buChar char="-"/>
            </a:pPr>
            <a:r>
              <a:rPr lang="en-US" dirty="0" err="1"/>
              <a:t>Hiểu</a:t>
            </a:r>
            <a:r>
              <a:rPr lang="en-US" dirty="0"/>
              <a:t> </a:t>
            </a:r>
            <a:r>
              <a:rPr lang="en-US" dirty="0" err="1"/>
              <a:t>về</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giữa</a:t>
            </a:r>
            <a:r>
              <a:rPr lang="en-US" dirty="0"/>
              <a:t> </a:t>
            </a:r>
            <a:r>
              <a:rPr lang="en-US" dirty="0" err="1"/>
              <a:t>âm</a:t>
            </a:r>
            <a:r>
              <a:rPr lang="en-US" dirty="0"/>
              <a:t> </a:t>
            </a:r>
            <a:r>
              <a:rPr lang="en-US" dirty="0" err="1"/>
              <a:t>nhạc</a:t>
            </a:r>
            <a:r>
              <a:rPr lang="en-US" dirty="0"/>
              <a:t> </a:t>
            </a:r>
            <a:r>
              <a:rPr lang="en-US" dirty="0" err="1"/>
              <a:t>và</a:t>
            </a:r>
            <a:r>
              <a:rPr lang="en-US" dirty="0"/>
              <a:t> </a:t>
            </a:r>
            <a:r>
              <a:rPr lang="en-US" dirty="0" err="1"/>
              <a:t>việc</a:t>
            </a:r>
            <a:r>
              <a:rPr lang="en-US" dirty="0"/>
              <a:t> </a:t>
            </a:r>
            <a:r>
              <a:rPr lang="en-US" dirty="0" err="1"/>
              <a:t>luyện</a:t>
            </a:r>
            <a:r>
              <a:rPr lang="en-US" dirty="0"/>
              <a:t> </a:t>
            </a:r>
            <a:r>
              <a:rPr lang="en-US" dirty="0" err="1"/>
              <a:t>tập</a:t>
            </a:r>
            <a:r>
              <a:rPr lang="en-US" dirty="0"/>
              <a:t>.</a:t>
            </a:r>
          </a:p>
          <a:p>
            <a:r>
              <a:rPr lang="en-US" dirty="0" err="1"/>
              <a:t>Đầu</a:t>
            </a:r>
            <a:r>
              <a:rPr lang="en-US" dirty="0"/>
              <a:t> </a:t>
            </a:r>
            <a:r>
              <a:rPr lang="en-US" dirty="0" err="1"/>
              <a:t>tiên</a:t>
            </a:r>
            <a:r>
              <a:rPr lang="en-US" dirty="0"/>
              <a:t>, </a:t>
            </a:r>
            <a:r>
              <a:rPr lang="en-US" dirty="0" err="1"/>
              <a:t>cung</a:t>
            </a:r>
            <a:r>
              <a:rPr lang="en-US" dirty="0"/>
              <a:t> </a:t>
            </a:r>
            <a:r>
              <a:rPr lang="en-US" dirty="0" err="1"/>
              <a:t>cấp</a:t>
            </a:r>
            <a:r>
              <a:rPr lang="en-US" dirty="0"/>
              <a:t> </a:t>
            </a:r>
            <a:r>
              <a:rPr lang="en-US" dirty="0" err="1"/>
              <a:t>các</a:t>
            </a:r>
            <a:r>
              <a:rPr lang="en-US" dirty="0"/>
              <a:t> </a:t>
            </a:r>
            <a:r>
              <a:rPr lang="en-US" dirty="0" err="1"/>
              <a:t>thông</a:t>
            </a:r>
            <a:r>
              <a:rPr lang="en-US" dirty="0"/>
              <a:t> tin </a:t>
            </a:r>
            <a:r>
              <a:rPr lang="en-US" dirty="0" err="1"/>
              <a:t>nền</a:t>
            </a:r>
            <a:r>
              <a:rPr lang="en-US" dirty="0"/>
              <a:t> </a:t>
            </a:r>
            <a:r>
              <a:rPr lang="en-US" dirty="0" err="1"/>
              <a:t>tảng</a:t>
            </a:r>
            <a:r>
              <a:rPr lang="en-US" dirty="0"/>
              <a:t> </a:t>
            </a:r>
            <a:r>
              <a:rPr lang="en-US" dirty="0" err="1"/>
              <a:t>về</a:t>
            </a:r>
            <a:r>
              <a:rPr lang="en-US" dirty="0"/>
              <a:t> </a:t>
            </a:r>
            <a:r>
              <a:rPr lang="en-US" dirty="0" err="1"/>
              <a:t>các</a:t>
            </a:r>
            <a:r>
              <a:rPr lang="en-US" dirty="0"/>
              <a:t> </a:t>
            </a:r>
            <a:r>
              <a:rPr lang="en-US" dirty="0" err="1"/>
              <a:t>nghiên</a:t>
            </a:r>
            <a:r>
              <a:rPr lang="en-US" dirty="0"/>
              <a:t> </a:t>
            </a:r>
            <a:r>
              <a:rPr lang="en-US" dirty="0" err="1"/>
              <a:t>cứu</a:t>
            </a:r>
            <a:r>
              <a:rPr lang="en-US" dirty="0"/>
              <a:t> </a:t>
            </a:r>
            <a:r>
              <a:rPr lang="en-US" dirty="0" err="1"/>
              <a:t>khoa</a:t>
            </a:r>
            <a:r>
              <a:rPr lang="en-US" dirty="0"/>
              <a:t> </a:t>
            </a:r>
            <a:r>
              <a:rPr lang="en-US" dirty="0" err="1"/>
              <a:t>học</a:t>
            </a:r>
            <a:r>
              <a:rPr lang="en-US" dirty="0"/>
              <a:t> </a:t>
            </a:r>
            <a:r>
              <a:rPr lang="en-US" dirty="0" err="1"/>
              <a:t>cần</a:t>
            </a:r>
            <a:r>
              <a:rPr lang="en-US" dirty="0"/>
              <a:t> đ</a:t>
            </a:r>
            <a:r>
              <a:rPr lang="vi-VN" dirty="0"/>
              <a:t>ư</a:t>
            </a:r>
            <a:r>
              <a:rPr lang="en-US" dirty="0" err="1"/>
              <a:t>ợc</a:t>
            </a:r>
            <a:r>
              <a:rPr lang="en-US" dirty="0"/>
              <a:t> </a:t>
            </a:r>
            <a:r>
              <a:rPr lang="en-US" dirty="0" err="1"/>
              <a:t>cung</a:t>
            </a:r>
            <a:r>
              <a:rPr lang="en-US" dirty="0"/>
              <a:t> </a:t>
            </a:r>
            <a:r>
              <a:rPr lang="en-US" dirty="0" err="1"/>
              <a:t>cấp</a:t>
            </a:r>
            <a:r>
              <a:rPr lang="en-US" dirty="0"/>
              <a:t> </a:t>
            </a:r>
            <a:r>
              <a:rPr lang="en-US" dirty="0" err="1"/>
              <a:t>và</a:t>
            </a:r>
            <a:r>
              <a:rPr lang="en-US" dirty="0"/>
              <a:t> </a:t>
            </a:r>
            <a:r>
              <a:rPr lang="en-US" dirty="0" err="1"/>
              <a:t>sau</a:t>
            </a:r>
            <a:r>
              <a:rPr lang="en-US" dirty="0"/>
              <a:t> </a:t>
            </a:r>
            <a:r>
              <a:rPr lang="en-US" dirty="0" err="1"/>
              <a:t>đó</a:t>
            </a:r>
            <a:r>
              <a:rPr lang="en-US" dirty="0"/>
              <a:t> đ</a:t>
            </a:r>
            <a:r>
              <a:rPr lang="vi-VN" dirty="0"/>
              <a:t>ư</a:t>
            </a:r>
            <a:r>
              <a:rPr lang="en-US" dirty="0"/>
              <a:t>a </a:t>
            </a:r>
            <a:r>
              <a:rPr lang="en-US" dirty="0" err="1"/>
              <a:t>ra</a:t>
            </a:r>
            <a:r>
              <a:rPr lang="en-US" dirty="0"/>
              <a:t> </a:t>
            </a:r>
            <a:r>
              <a:rPr lang="en-US" dirty="0" err="1"/>
              <a:t>tình</a:t>
            </a:r>
            <a:r>
              <a:rPr lang="en-US" dirty="0"/>
              <a:t> </a:t>
            </a:r>
            <a:r>
              <a:rPr lang="en-US" dirty="0" err="1"/>
              <a:t>huống</a:t>
            </a:r>
            <a:r>
              <a:rPr lang="en-US" dirty="0"/>
              <a:t> </a:t>
            </a:r>
            <a:r>
              <a:rPr lang="en-US" dirty="0" err="1"/>
              <a:t>học</a:t>
            </a:r>
            <a:r>
              <a:rPr lang="en-US" dirty="0"/>
              <a:t> </a:t>
            </a:r>
            <a:r>
              <a:rPr lang="en-US" dirty="0" err="1"/>
              <a:t>tập</a:t>
            </a:r>
            <a:r>
              <a:rPr lang="en-US" dirty="0"/>
              <a:t> </a:t>
            </a:r>
            <a:r>
              <a:rPr lang="en-US" dirty="0" err="1"/>
              <a:t>cho</a:t>
            </a:r>
            <a:r>
              <a:rPr lang="en-US" dirty="0"/>
              <a:t> ng</a:t>
            </a:r>
            <a:r>
              <a:rPr lang="vi-VN" dirty="0"/>
              <a:t>ư</a:t>
            </a:r>
            <a:r>
              <a:rPr lang="en-US" dirty="0" err="1"/>
              <a:t>ời</a:t>
            </a:r>
            <a:r>
              <a:rPr lang="en-US" dirty="0"/>
              <a:t> </a:t>
            </a:r>
            <a:r>
              <a:rPr lang="en-US" dirty="0" err="1"/>
              <a:t>học</a:t>
            </a:r>
            <a:r>
              <a:rPr lang="en-US" dirty="0"/>
              <a:t>.</a:t>
            </a:r>
          </a:p>
          <a:p>
            <a:pPr lvl="1">
              <a:buFontTx/>
              <a:buChar char="-"/>
            </a:pPr>
            <a:endParaRPr lang="en-US" dirty="0"/>
          </a:p>
        </p:txBody>
      </p:sp>
    </p:spTree>
    <p:extLst>
      <p:ext uri="{BB962C8B-B14F-4D97-AF65-F5344CB8AC3E}">
        <p14:creationId xmlns:p14="http://schemas.microsoft.com/office/powerpoint/2010/main" val="254763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DFB3-B7F8-4884-858A-8C7E006F6759}"/>
              </a:ext>
            </a:extLst>
          </p:cNvPr>
          <p:cNvSpPr>
            <a:spLocks noGrp="1"/>
          </p:cNvSpPr>
          <p:nvPr>
            <p:ph type="title"/>
          </p:nvPr>
        </p:nvSpPr>
        <p:spPr/>
        <p:txBody>
          <a:bodyPr/>
          <a:lstStyle/>
          <a:p>
            <a:r>
              <a:rPr lang="en-US" b="1" dirty="0" err="1"/>
              <a:t>Nghiên</a:t>
            </a:r>
            <a:r>
              <a:rPr lang="en-US" b="1" dirty="0"/>
              <a:t> </a:t>
            </a:r>
            <a:r>
              <a:rPr lang="en-US" b="1" dirty="0" err="1"/>
              <a:t>cứu</a:t>
            </a:r>
            <a:r>
              <a:rPr lang="en-US" b="1" dirty="0"/>
              <a:t> </a:t>
            </a:r>
            <a:r>
              <a:rPr lang="en-US" b="1" dirty="0" err="1"/>
              <a:t>khoa</a:t>
            </a:r>
            <a:r>
              <a:rPr lang="en-US" b="1" dirty="0"/>
              <a:t> </a:t>
            </a:r>
            <a:r>
              <a:rPr lang="en-US" b="1" dirty="0" err="1"/>
              <a:t>học</a:t>
            </a:r>
            <a:endParaRPr lang="en-US" b="1" dirty="0"/>
          </a:p>
        </p:txBody>
      </p:sp>
      <p:sp>
        <p:nvSpPr>
          <p:cNvPr id="3" name="Content Placeholder 2">
            <a:extLst>
              <a:ext uri="{FF2B5EF4-FFF2-40B4-BE49-F238E27FC236}">
                <a16:creationId xmlns:a16="http://schemas.microsoft.com/office/drawing/2014/main" id="{16EB360E-8053-4F81-BC71-07AE8F343CC9}"/>
              </a:ext>
            </a:extLst>
          </p:cNvPr>
          <p:cNvSpPr>
            <a:spLocks noGrp="1"/>
          </p:cNvSpPr>
          <p:nvPr>
            <p:ph idx="1"/>
          </p:nvPr>
        </p:nvSpPr>
        <p:spPr/>
        <p:txBody>
          <a:bodyPr/>
          <a:lstStyle/>
          <a:p>
            <a:pPr marL="0" indent="0" algn="just">
              <a:buNone/>
            </a:pPr>
            <a:r>
              <a:rPr lang="en-US" dirty="0"/>
              <a:t>“ </a:t>
            </a:r>
            <a:r>
              <a:rPr lang="en-US" dirty="0" err="1"/>
              <a:t>Nhà</a:t>
            </a:r>
            <a:r>
              <a:rPr lang="en-US" dirty="0"/>
              <a:t> </a:t>
            </a:r>
            <a:r>
              <a:rPr lang="en-US" dirty="0" err="1"/>
              <a:t>khoa</a:t>
            </a:r>
            <a:r>
              <a:rPr lang="en-US" dirty="0"/>
              <a:t> </a:t>
            </a:r>
            <a:r>
              <a:rPr lang="en-US" dirty="0" err="1"/>
              <a:t>học</a:t>
            </a:r>
            <a:r>
              <a:rPr lang="en-US" dirty="0"/>
              <a:t> </a:t>
            </a:r>
            <a:r>
              <a:rPr lang="en-US" dirty="0" err="1"/>
              <a:t>sử</a:t>
            </a:r>
            <a:r>
              <a:rPr lang="en-US" dirty="0"/>
              <a:t> </a:t>
            </a:r>
            <a:r>
              <a:rPr lang="en-US" dirty="0" err="1"/>
              <a:t>dụng</a:t>
            </a:r>
            <a:r>
              <a:rPr lang="en-US" dirty="0"/>
              <a:t> </a:t>
            </a:r>
            <a:r>
              <a:rPr lang="en-US" dirty="0" err="1"/>
              <a:t>những</a:t>
            </a:r>
            <a:r>
              <a:rPr lang="en-US" dirty="0"/>
              <a:t> </a:t>
            </a:r>
            <a:r>
              <a:rPr lang="en-US" dirty="0" err="1"/>
              <a:t>phư</a:t>
            </a:r>
            <a:r>
              <a:rPr lang="vi-VN" dirty="0">
                <a:latin typeface="Calibri" panose="020F0502020204030204" pitchFamily="34" charset="0"/>
                <a:cs typeface="Calibri" panose="020F0502020204030204" pitchFamily="34" charset="0"/>
              </a:rPr>
              <a:t>ơ</a:t>
            </a:r>
            <a:r>
              <a:rPr lang="en-US" dirty="0"/>
              <a:t>ng </a:t>
            </a:r>
            <a:r>
              <a:rPr lang="en-US" dirty="0" err="1"/>
              <a:t>pháp</a:t>
            </a:r>
            <a:r>
              <a:rPr lang="en-US" dirty="0"/>
              <a:t> </a:t>
            </a:r>
            <a:r>
              <a:rPr lang="en-US" dirty="0" err="1"/>
              <a:t>đa</a:t>
            </a:r>
            <a:r>
              <a:rPr lang="en-US" dirty="0"/>
              <a:t> </a:t>
            </a:r>
            <a:r>
              <a:rPr lang="en-US" dirty="0" err="1"/>
              <a:t>dạng</a:t>
            </a:r>
            <a:r>
              <a:rPr lang="en-US" dirty="0"/>
              <a:t> </a:t>
            </a:r>
            <a:r>
              <a:rPr lang="en-US" dirty="0" err="1"/>
              <a:t>để</a:t>
            </a:r>
            <a:r>
              <a:rPr lang="en-US" dirty="0"/>
              <a:t> </a:t>
            </a:r>
            <a:r>
              <a:rPr lang="en-US" dirty="0" err="1"/>
              <a:t>tìm</a:t>
            </a:r>
            <a:r>
              <a:rPr lang="en-US" dirty="0"/>
              <a:t> </a:t>
            </a:r>
            <a:r>
              <a:rPr lang="en-US" dirty="0" err="1"/>
              <a:t>hiểu</a:t>
            </a:r>
            <a:r>
              <a:rPr lang="en-US" dirty="0"/>
              <a:t> </a:t>
            </a:r>
            <a:r>
              <a:rPr lang="en-US" dirty="0" err="1"/>
              <a:t>về</a:t>
            </a:r>
            <a:r>
              <a:rPr lang="en-US" dirty="0"/>
              <a:t> </a:t>
            </a:r>
            <a:r>
              <a:rPr lang="en-US" dirty="0" err="1"/>
              <a:t>thế</a:t>
            </a:r>
            <a:r>
              <a:rPr lang="en-US" dirty="0"/>
              <a:t> </a:t>
            </a:r>
            <a:r>
              <a:rPr lang="en-US" dirty="0" err="1"/>
              <a:t>giới</a:t>
            </a:r>
            <a:r>
              <a:rPr lang="en-US" dirty="0"/>
              <a:t> </a:t>
            </a:r>
            <a:r>
              <a:rPr lang="en-US" dirty="0" err="1"/>
              <a:t>tự</a:t>
            </a:r>
            <a:r>
              <a:rPr lang="en-US" dirty="0"/>
              <a:t> </a:t>
            </a:r>
            <a:r>
              <a:rPr lang="en-US" dirty="0" err="1"/>
              <a:t>nhiên</a:t>
            </a:r>
            <a:r>
              <a:rPr lang="en-US" dirty="0"/>
              <a:t> </a:t>
            </a:r>
            <a:r>
              <a:rPr lang="en-US" dirty="0" err="1"/>
              <a:t>và</a:t>
            </a:r>
            <a:r>
              <a:rPr lang="en-US" dirty="0"/>
              <a:t> đ</a:t>
            </a:r>
            <a:r>
              <a:rPr lang="vi-VN" dirty="0"/>
              <a:t>ư</a:t>
            </a:r>
            <a:r>
              <a:rPr lang="en-US" dirty="0"/>
              <a:t>a </a:t>
            </a:r>
            <a:r>
              <a:rPr lang="en-US" dirty="0" err="1"/>
              <a:t>ra</a:t>
            </a:r>
            <a:r>
              <a:rPr lang="en-US" dirty="0"/>
              <a:t> </a:t>
            </a:r>
            <a:r>
              <a:rPr lang="en-US" dirty="0" err="1"/>
              <a:t>những</a:t>
            </a:r>
            <a:r>
              <a:rPr lang="en-US" dirty="0"/>
              <a:t> </a:t>
            </a:r>
            <a:r>
              <a:rPr lang="en-US" dirty="0" err="1"/>
              <a:t>lý</a:t>
            </a:r>
            <a:r>
              <a:rPr lang="en-US" dirty="0"/>
              <a:t> </a:t>
            </a:r>
            <a:r>
              <a:rPr lang="en-US" dirty="0" err="1"/>
              <a:t>giải</a:t>
            </a:r>
            <a:r>
              <a:rPr lang="en-US" dirty="0"/>
              <a:t> </a:t>
            </a:r>
            <a:r>
              <a:rPr lang="en-US" dirty="0" err="1"/>
              <a:t>dựa</a:t>
            </a:r>
            <a:r>
              <a:rPr lang="en-US" dirty="0"/>
              <a:t> </a:t>
            </a:r>
            <a:r>
              <a:rPr lang="en-US" dirty="0" err="1"/>
              <a:t>trên</a:t>
            </a:r>
            <a:r>
              <a:rPr lang="en-US" dirty="0"/>
              <a:t> </a:t>
            </a:r>
            <a:r>
              <a:rPr lang="en-US" dirty="0" err="1"/>
              <a:t>những</a:t>
            </a:r>
            <a:r>
              <a:rPr lang="en-US" dirty="0"/>
              <a:t> </a:t>
            </a:r>
            <a:r>
              <a:rPr lang="en-US" dirty="0" err="1"/>
              <a:t>minh</a:t>
            </a:r>
            <a:r>
              <a:rPr lang="en-US" dirty="0"/>
              <a:t> </a:t>
            </a:r>
            <a:r>
              <a:rPr lang="en-US" dirty="0" err="1"/>
              <a:t>chứng</a:t>
            </a:r>
            <a:r>
              <a:rPr lang="en-US" dirty="0"/>
              <a:t> </a:t>
            </a:r>
            <a:r>
              <a:rPr lang="en-US" dirty="0" err="1"/>
              <a:t>có</a:t>
            </a:r>
            <a:r>
              <a:rPr lang="en-US" dirty="0"/>
              <a:t> đ</a:t>
            </a:r>
            <a:r>
              <a:rPr lang="vi-VN" dirty="0"/>
              <a:t>ư</a:t>
            </a:r>
            <a:r>
              <a:rPr lang="en-US" dirty="0" err="1"/>
              <a:t>ợc</a:t>
            </a:r>
            <a:r>
              <a:rPr lang="en-US" dirty="0"/>
              <a:t> </a:t>
            </a:r>
            <a:r>
              <a:rPr lang="en-US" dirty="0" err="1"/>
              <a:t>từ</a:t>
            </a:r>
            <a:r>
              <a:rPr lang="en-US" dirty="0"/>
              <a:t> </a:t>
            </a:r>
            <a:r>
              <a:rPr lang="en-US" dirty="0" err="1"/>
              <a:t>công</a:t>
            </a:r>
            <a:r>
              <a:rPr lang="en-US" dirty="0"/>
              <a:t> </a:t>
            </a:r>
            <a:r>
              <a:rPr lang="en-US" dirty="0" err="1"/>
              <a:t>trình</a:t>
            </a:r>
            <a:r>
              <a:rPr lang="en-US" dirty="0"/>
              <a:t> </a:t>
            </a:r>
            <a:r>
              <a:rPr lang="en-US" dirty="0" err="1"/>
              <a:t>của</a:t>
            </a:r>
            <a:r>
              <a:rPr lang="en-US" dirty="0"/>
              <a:t> </a:t>
            </a:r>
            <a:r>
              <a:rPr lang="en-US" dirty="0" err="1"/>
              <a:t>họ</a:t>
            </a:r>
            <a:r>
              <a:rPr lang="en-US" dirty="0"/>
              <a:t>. </a:t>
            </a:r>
            <a:r>
              <a:rPr lang="en-US" dirty="0" err="1"/>
              <a:t>Nghiên</a:t>
            </a:r>
            <a:r>
              <a:rPr lang="en-US" dirty="0"/>
              <a:t> </a:t>
            </a:r>
            <a:r>
              <a:rPr lang="en-US" dirty="0" err="1"/>
              <a:t>cứu</a:t>
            </a:r>
            <a:r>
              <a:rPr lang="en-US" dirty="0"/>
              <a:t> </a:t>
            </a:r>
            <a:r>
              <a:rPr lang="en-US" dirty="0" err="1"/>
              <a:t>khoa</a:t>
            </a:r>
            <a:r>
              <a:rPr lang="en-US" dirty="0"/>
              <a:t> </a:t>
            </a:r>
            <a:r>
              <a:rPr lang="en-US" dirty="0" err="1"/>
              <a:t>học</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mà</a:t>
            </a:r>
            <a:r>
              <a:rPr lang="en-US" dirty="0"/>
              <a:t> </a:t>
            </a:r>
            <a:r>
              <a:rPr lang="en-US" dirty="0" err="1"/>
              <a:t>học</a:t>
            </a:r>
            <a:r>
              <a:rPr lang="en-US" dirty="0"/>
              <a:t> </a:t>
            </a:r>
            <a:r>
              <a:rPr lang="en-US" dirty="0" err="1"/>
              <a:t>sinh</a:t>
            </a:r>
            <a:r>
              <a:rPr lang="en-US" dirty="0"/>
              <a:t> </a:t>
            </a:r>
            <a:r>
              <a:rPr lang="en-US" dirty="0" err="1"/>
              <a:t>có</a:t>
            </a:r>
            <a:r>
              <a:rPr lang="en-US" dirty="0"/>
              <a:t> </a:t>
            </a:r>
            <a:r>
              <a:rPr lang="en-US" dirty="0" err="1"/>
              <a:t>thể</a:t>
            </a:r>
            <a:r>
              <a:rPr lang="en-US" dirty="0"/>
              <a:t> </a:t>
            </a:r>
            <a:r>
              <a:rPr lang="en-US" dirty="0" err="1"/>
              <a:t>phát</a:t>
            </a:r>
            <a:r>
              <a:rPr lang="en-US" dirty="0"/>
              <a:t> </a:t>
            </a:r>
            <a:r>
              <a:rPr lang="en-US" dirty="0" err="1"/>
              <a:t>triển</a:t>
            </a:r>
            <a:r>
              <a:rPr lang="en-US" dirty="0"/>
              <a:t> </a:t>
            </a:r>
            <a:r>
              <a:rPr lang="en-US" dirty="0" err="1"/>
              <a:t>kiến</a:t>
            </a:r>
            <a:r>
              <a:rPr lang="en-US" dirty="0"/>
              <a:t> </a:t>
            </a:r>
            <a:r>
              <a:rPr lang="en-US" dirty="0" err="1"/>
              <a:t>thức</a:t>
            </a:r>
            <a:r>
              <a:rPr lang="en-US" dirty="0"/>
              <a:t> </a:t>
            </a:r>
            <a:r>
              <a:rPr lang="en-US" dirty="0" err="1"/>
              <a:t>và</a:t>
            </a:r>
            <a:r>
              <a:rPr lang="en-US" dirty="0"/>
              <a:t> </a:t>
            </a:r>
            <a:r>
              <a:rPr lang="en-US" dirty="0" err="1"/>
              <a:t>hiểu</a:t>
            </a:r>
            <a:r>
              <a:rPr lang="en-US" dirty="0"/>
              <a:t> </a:t>
            </a:r>
            <a:r>
              <a:rPr lang="en-US" dirty="0" err="1"/>
              <a:t>biết</a:t>
            </a:r>
            <a:r>
              <a:rPr lang="en-US" dirty="0"/>
              <a:t> </a:t>
            </a:r>
            <a:r>
              <a:rPr lang="en-US" dirty="0" err="1"/>
              <a:t>về</a:t>
            </a:r>
            <a:r>
              <a:rPr lang="en-US" dirty="0"/>
              <a:t> </a:t>
            </a:r>
            <a:r>
              <a:rPr lang="en-US" dirty="0" err="1"/>
              <a:t>những</a:t>
            </a:r>
            <a:r>
              <a:rPr lang="en-US" dirty="0"/>
              <a:t> ý t</a:t>
            </a:r>
            <a:r>
              <a:rPr lang="vi-VN" dirty="0"/>
              <a:t>ư</a:t>
            </a:r>
            <a:r>
              <a:rPr lang="en-US" dirty="0" err="1"/>
              <a:t>ởng</a:t>
            </a:r>
            <a:r>
              <a:rPr lang="en-US" dirty="0"/>
              <a:t> </a:t>
            </a:r>
            <a:r>
              <a:rPr lang="en-US" dirty="0" err="1"/>
              <a:t>khoa</a:t>
            </a:r>
            <a:r>
              <a:rPr lang="en-US" dirty="0"/>
              <a:t> </a:t>
            </a:r>
            <a:r>
              <a:rPr lang="en-US" dirty="0" err="1"/>
              <a:t>học</a:t>
            </a:r>
            <a:r>
              <a:rPr lang="en-US" dirty="0"/>
              <a:t> </a:t>
            </a:r>
            <a:r>
              <a:rPr lang="en-US" dirty="0" err="1"/>
              <a:t>cũng</a:t>
            </a:r>
            <a:r>
              <a:rPr lang="en-US" dirty="0"/>
              <a:t> </a:t>
            </a:r>
            <a:r>
              <a:rPr lang="en-US" dirty="0" err="1"/>
              <a:t>nh</a:t>
            </a:r>
            <a:r>
              <a:rPr lang="vi-VN" dirty="0"/>
              <a:t>ư</a:t>
            </a:r>
            <a:r>
              <a:rPr lang="en-US" dirty="0"/>
              <a:t> </a:t>
            </a:r>
            <a:r>
              <a:rPr lang="en-US" dirty="0" err="1"/>
              <a:t>hiểu</a:t>
            </a:r>
            <a:r>
              <a:rPr lang="en-US" dirty="0"/>
              <a:t> </a:t>
            </a:r>
            <a:r>
              <a:rPr lang="en-US" dirty="0" err="1"/>
              <a:t>về</a:t>
            </a:r>
            <a:r>
              <a:rPr lang="en-US" dirty="0"/>
              <a:t> </a:t>
            </a:r>
            <a:r>
              <a:rPr lang="en-US" dirty="0" err="1"/>
              <a:t>cách</a:t>
            </a:r>
            <a:r>
              <a:rPr lang="en-US" dirty="0"/>
              <a:t> </a:t>
            </a:r>
            <a:r>
              <a:rPr lang="en-US" dirty="0" err="1"/>
              <a:t>những</a:t>
            </a:r>
            <a:r>
              <a:rPr lang="en-US" dirty="0"/>
              <a:t> </a:t>
            </a:r>
            <a:r>
              <a:rPr lang="en-US" dirty="0" err="1"/>
              <a:t>nhà</a:t>
            </a:r>
            <a:r>
              <a:rPr lang="en-US" dirty="0"/>
              <a:t> </a:t>
            </a:r>
            <a:r>
              <a:rPr lang="en-US" dirty="0" err="1"/>
              <a:t>khoa</a:t>
            </a:r>
            <a:r>
              <a:rPr lang="en-US" dirty="0"/>
              <a:t> </a:t>
            </a:r>
            <a:r>
              <a:rPr lang="en-US" dirty="0" err="1"/>
              <a:t>học</a:t>
            </a:r>
            <a:r>
              <a:rPr lang="en-US" dirty="0"/>
              <a:t> </a:t>
            </a:r>
            <a:r>
              <a:rPr lang="en-US" dirty="0" err="1"/>
              <a:t>tìm</a:t>
            </a:r>
            <a:r>
              <a:rPr lang="en-US" dirty="0"/>
              <a:t> </a:t>
            </a:r>
            <a:r>
              <a:rPr lang="en-US" dirty="0" err="1"/>
              <a:t>hiểu</a:t>
            </a:r>
            <a:r>
              <a:rPr lang="en-US" dirty="0"/>
              <a:t> </a:t>
            </a:r>
            <a:r>
              <a:rPr lang="en-US" dirty="0" err="1"/>
              <a:t>về</a:t>
            </a:r>
            <a:r>
              <a:rPr lang="en-US" dirty="0"/>
              <a:t> </a:t>
            </a:r>
            <a:r>
              <a:rPr lang="en-US" dirty="0" err="1"/>
              <a:t>thế</a:t>
            </a:r>
            <a:r>
              <a:rPr lang="en-US" dirty="0"/>
              <a:t> </a:t>
            </a:r>
            <a:r>
              <a:rPr lang="en-US" dirty="0" err="1"/>
              <a:t>giới</a:t>
            </a:r>
            <a:r>
              <a:rPr lang="en-US" dirty="0"/>
              <a:t>”</a:t>
            </a:r>
          </a:p>
        </p:txBody>
      </p:sp>
      <p:pic>
        <p:nvPicPr>
          <p:cNvPr id="4" name="Picture 3">
            <a:extLst>
              <a:ext uri="{FF2B5EF4-FFF2-40B4-BE49-F238E27FC236}">
                <a16:creationId xmlns:a16="http://schemas.microsoft.com/office/drawing/2014/main" id="{3600473A-5F6F-41E8-A28F-F486FAD66BF3}"/>
              </a:ext>
            </a:extLst>
          </p:cNvPr>
          <p:cNvPicPr>
            <a:picLocks noChangeAspect="1"/>
          </p:cNvPicPr>
          <p:nvPr/>
        </p:nvPicPr>
        <p:blipFill>
          <a:blip r:embed="rId2"/>
          <a:stretch>
            <a:fillRect/>
          </a:stretch>
        </p:blipFill>
        <p:spPr>
          <a:xfrm>
            <a:off x="9984441" y="365125"/>
            <a:ext cx="1024217" cy="1158340"/>
          </a:xfrm>
          <a:prstGeom prst="rect">
            <a:avLst/>
          </a:prstGeom>
        </p:spPr>
      </p:pic>
      <p:sp>
        <p:nvSpPr>
          <p:cNvPr id="5" name="Rectangle 4">
            <a:extLst>
              <a:ext uri="{FF2B5EF4-FFF2-40B4-BE49-F238E27FC236}">
                <a16:creationId xmlns:a16="http://schemas.microsoft.com/office/drawing/2014/main" id="{E2667780-935B-4A2A-89F5-F2C0A8909C4E}"/>
              </a:ext>
            </a:extLst>
          </p:cNvPr>
          <p:cNvSpPr/>
          <p:nvPr/>
        </p:nvSpPr>
        <p:spPr>
          <a:xfrm>
            <a:off x="7913598" y="6237566"/>
            <a:ext cx="3708579" cy="369332"/>
          </a:xfrm>
          <a:prstGeom prst="rect">
            <a:avLst/>
          </a:prstGeom>
        </p:spPr>
        <p:txBody>
          <a:bodyPr wrap="none">
            <a:spAutoFit/>
          </a:bodyPr>
          <a:lstStyle/>
          <a:p>
            <a:r>
              <a:rPr lang="en-US" dirty="0"/>
              <a:t>National Science Education Standards</a:t>
            </a:r>
          </a:p>
        </p:txBody>
      </p:sp>
    </p:spTree>
    <p:extLst>
      <p:ext uri="{BB962C8B-B14F-4D97-AF65-F5344CB8AC3E}">
        <p14:creationId xmlns:p14="http://schemas.microsoft.com/office/powerpoint/2010/main" val="99256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84E7-CCB6-459F-B130-A4E40C2A8116}"/>
              </a:ext>
            </a:extLst>
          </p:cNvPr>
          <p:cNvSpPr>
            <a:spLocks noGrp="1"/>
          </p:cNvSpPr>
          <p:nvPr>
            <p:ph type="title"/>
          </p:nvPr>
        </p:nvSpPr>
        <p:spPr/>
        <p:txBody>
          <a:bodyPr/>
          <a:lstStyle/>
          <a:p>
            <a:r>
              <a:rPr lang="en-US" b="1" dirty="0"/>
              <a:t>Ph</a:t>
            </a:r>
            <a:r>
              <a:rPr lang="vi-VN" b="1" dirty="0">
                <a:latin typeface="Calibri Light" panose="020F0302020204030204" pitchFamily="34" charset="0"/>
                <a:cs typeface="Calibri Light" panose="020F0302020204030204" pitchFamily="34" charset="0"/>
              </a:rPr>
              <a:t>ư</a:t>
            </a:r>
            <a:r>
              <a:rPr lang="en-US" b="1" dirty="0" err="1"/>
              <a:t>ơng</a:t>
            </a:r>
            <a:r>
              <a:rPr lang="en-US" b="1" dirty="0"/>
              <a:t> </a:t>
            </a:r>
            <a:r>
              <a:rPr lang="en-US" b="1" dirty="0" err="1"/>
              <a:t>pháp</a:t>
            </a:r>
            <a:r>
              <a:rPr lang="en-US" b="1" dirty="0"/>
              <a:t> </a:t>
            </a:r>
            <a:r>
              <a:rPr lang="en-US" b="1" dirty="0" err="1"/>
              <a:t>khoa</a:t>
            </a:r>
            <a:r>
              <a:rPr lang="en-US" b="1" dirty="0"/>
              <a:t> </a:t>
            </a:r>
            <a:r>
              <a:rPr lang="en-US" b="1" dirty="0" err="1"/>
              <a:t>học</a:t>
            </a:r>
            <a:endParaRPr lang="en-US" b="1" dirty="0"/>
          </a:p>
        </p:txBody>
      </p:sp>
      <p:sp>
        <p:nvSpPr>
          <p:cNvPr id="3" name="Content Placeholder 2">
            <a:extLst>
              <a:ext uri="{FF2B5EF4-FFF2-40B4-BE49-F238E27FC236}">
                <a16:creationId xmlns:a16="http://schemas.microsoft.com/office/drawing/2014/main" id="{14CC253A-EA74-440A-BF67-82CD2C1A3B5B}"/>
              </a:ext>
            </a:extLst>
          </p:cNvPr>
          <p:cNvSpPr>
            <a:spLocks noGrp="1"/>
          </p:cNvSpPr>
          <p:nvPr>
            <p:ph idx="1"/>
          </p:nvPr>
        </p:nvSpPr>
        <p:spPr/>
        <p:txBody>
          <a:bodyPr/>
          <a:lstStyle/>
          <a:p>
            <a:r>
              <a:rPr lang="en-US" dirty="0"/>
              <a:t>Quan </a:t>
            </a:r>
            <a:r>
              <a:rPr lang="en-US" dirty="0" err="1"/>
              <a:t>sát</a:t>
            </a:r>
            <a:endParaRPr lang="en-US" dirty="0"/>
          </a:p>
          <a:p>
            <a:r>
              <a:rPr lang="en-US" dirty="0" err="1"/>
              <a:t>Đặt</a:t>
            </a:r>
            <a:r>
              <a:rPr lang="en-US" dirty="0"/>
              <a:t> </a:t>
            </a:r>
            <a:r>
              <a:rPr lang="en-US" dirty="0" err="1"/>
              <a:t>câu</a:t>
            </a:r>
            <a:r>
              <a:rPr lang="en-US" dirty="0"/>
              <a:t> </a:t>
            </a:r>
            <a:r>
              <a:rPr lang="en-US" dirty="0" err="1"/>
              <a:t>hỏi</a:t>
            </a:r>
            <a:endParaRPr lang="en-US" dirty="0"/>
          </a:p>
          <a:p>
            <a:r>
              <a:rPr lang="en-US" dirty="0" err="1"/>
              <a:t>Tìm</a:t>
            </a:r>
            <a:r>
              <a:rPr lang="en-US" dirty="0"/>
              <a:t> </a:t>
            </a:r>
            <a:r>
              <a:rPr lang="en-US" dirty="0" err="1"/>
              <a:t>hiểu</a:t>
            </a:r>
            <a:r>
              <a:rPr lang="en-US" dirty="0"/>
              <a:t> </a:t>
            </a:r>
            <a:r>
              <a:rPr lang="en-US" dirty="0" err="1"/>
              <a:t>các</a:t>
            </a:r>
            <a:r>
              <a:rPr lang="en-US" dirty="0"/>
              <a:t> </a:t>
            </a:r>
            <a:r>
              <a:rPr lang="en-US" dirty="0" err="1"/>
              <a:t>thông</a:t>
            </a:r>
            <a:r>
              <a:rPr lang="en-US" dirty="0"/>
              <a:t> tin </a:t>
            </a:r>
            <a:r>
              <a:rPr lang="en-US" dirty="0" err="1"/>
              <a:t>nền</a:t>
            </a:r>
            <a:r>
              <a:rPr lang="en-US" dirty="0"/>
              <a:t> </a:t>
            </a:r>
            <a:r>
              <a:rPr lang="en-US" dirty="0" err="1"/>
              <a:t>tảng</a:t>
            </a:r>
            <a:endParaRPr lang="en-US" dirty="0"/>
          </a:p>
          <a:p>
            <a:r>
              <a:rPr lang="en-US" dirty="0" err="1"/>
              <a:t>Hình</a:t>
            </a:r>
            <a:r>
              <a:rPr lang="en-US" dirty="0"/>
              <a:t> </a:t>
            </a:r>
            <a:r>
              <a:rPr lang="en-US" dirty="0" err="1"/>
              <a:t>thành</a:t>
            </a:r>
            <a:r>
              <a:rPr lang="en-US" dirty="0"/>
              <a:t> </a:t>
            </a:r>
            <a:r>
              <a:rPr lang="en-US" dirty="0" err="1"/>
              <a:t>một</a:t>
            </a:r>
            <a:r>
              <a:rPr lang="en-US" dirty="0"/>
              <a:t> </a:t>
            </a:r>
            <a:r>
              <a:rPr lang="en-US" dirty="0" err="1"/>
              <a:t>giả</a:t>
            </a:r>
            <a:r>
              <a:rPr lang="en-US" dirty="0"/>
              <a:t> </a:t>
            </a:r>
            <a:r>
              <a:rPr lang="en-US" dirty="0" err="1"/>
              <a:t>thiết</a:t>
            </a:r>
            <a:endParaRPr lang="en-US" dirty="0"/>
          </a:p>
          <a:p>
            <a:r>
              <a:rPr lang="en-US" dirty="0" err="1"/>
              <a:t>Thiết</a:t>
            </a:r>
            <a:r>
              <a:rPr lang="en-US" dirty="0"/>
              <a:t> </a:t>
            </a:r>
            <a:r>
              <a:rPr lang="en-US" dirty="0" err="1"/>
              <a:t>kế</a:t>
            </a:r>
            <a:r>
              <a:rPr lang="en-US" dirty="0"/>
              <a:t> </a:t>
            </a:r>
            <a:r>
              <a:rPr lang="en-US" dirty="0" err="1"/>
              <a:t>về</a:t>
            </a:r>
            <a:r>
              <a:rPr lang="en-US" dirty="0"/>
              <a:t> </a:t>
            </a:r>
            <a:r>
              <a:rPr lang="en-US" dirty="0" err="1"/>
              <a:t>thực</a:t>
            </a:r>
            <a:r>
              <a:rPr lang="en-US" dirty="0"/>
              <a:t> </a:t>
            </a:r>
            <a:r>
              <a:rPr lang="en-US" dirty="0" err="1"/>
              <a:t>hiện</a:t>
            </a:r>
            <a:r>
              <a:rPr lang="en-US" dirty="0"/>
              <a:t> </a:t>
            </a:r>
            <a:r>
              <a:rPr lang="en-US" dirty="0" err="1"/>
              <a:t>thí</a:t>
            </a:r>
            <a:r>
              <a:rPr lang="en-US" dirty="0"/>
              <a:t> </a:t>
            </a:r>
            <a:r>
              <a:rPr lang="en-US" dirty="0" err="1"/>
              <a:t>nghiệm</a:t>
            </a:r>
            <a:r>
              <a:rPr lang="en-US" dirty="0"/>
              <a:t>/</a:t>
            </a:r>
            <a:r>
              <a:rPr lang="en-US" dirty="0" err="1"/>
              <a:t>thử</a:t>
            </a:r>
            <a:r>
              <a:rPr lang="en-US" dirty="0"/>
              <a:t> </a:t>
            </a:r>
            <a:r>
              <a:rPr lang="en-US" dirty="0" err="1"/>
              <a:t>nghiệm</a:t>
            </a:r>
            <a:endParaRPr lang="en-US" dirty="0"/>
          </a:p>
          <a:p>
            <a:r>
              <a:rPr lang="en-US" dirty="0" err="1"/>
              <a:t>Phân</a:t>
            </a:r>
            <a:r>
              <a:rPr lang="en-US" dirty="0"/>
              <a:t> </a:t>
            </a:r>
            <a:r>
              <a:rPr lang="en-US" dirty="0" err="1"/>
              <a:t>tích</a:t>
            </a:r>
            <a:r>
              <a:rPr lang="en-US" dirty="0"/>
              <a:t> </a:t>
            </a:r>
            <a:r>
              <a:rPr lang="en-US" dirty="0" err="1"/>
              <a:t>kết</a:t>
            </a:r>
            <a:r>
              <a:rPr lang="en-US" dirty="0"/>
              <a:t> </a:t>
            </a:r>
            <a:r>
              <a:rPr lang="en-US" dirty="0" err="1"/>
              <a:t>quả</a:t>
            </a:r>
            <a:endParaRPr lang="en-US" dirty="0"/>
          </a:p>
          <a:p>
            <a:r>
              <a:rPr lang="en-US" dirty="0"/>
              <a:t>Đ</a:t>
            </a:r>
            <a:r>
              <a:rPr lang="vi-VN" dirty="0"/>
              <a:t>ư</a:t>
            </a:r>
            <a:r>
              <a:rPr lang="en-US" dirty="0"/>
              <a:t>a </a:t>
            </a:r>
            <a:r>
              <a:rPr lang="en-US" dirty="0" err="1"/>
              <a:t>ra</a:t>
            </a:r>
            <a:r>
              <a:rPr lang="en-US" dirty="0"/>
              <a:t> </a:t>
            </a:r>
            <a:r>
              <a:rPr lang="en-US" dirty="0" err="1"/>
              <a:t>kết</a:t>
            </a:r>
            <a:r>
              <a:rPr lang="en-US" dirty="0"/>
              <a:t> </a:t>
            </a:r>
            <a:r>
              <a:rPr lang="en-US" dirty="0" err="1"/>
              <a:t>luận</a:t>
            </a:r>
            <a:endParaRPr lang="en-US" dirty="0"/>
          </a:p>
          <a:p>
            <a:r>
              <a:rPr lang="en-US" dirty="0" err="1"/>
              <a:t>Khẳng</a:t>
            </a:r>
            <a:r>
              <a:rPr lang="en-US" dirty="0"/>
              <a:t> </a:t>
            </a:r>
            <a:r>
              <a:rPr lang="en-US" dirty="0" err="1"/>
              <a:t>định</a:t>
            </a:r>
            <a:r>
              <a:rPr lang="en-US" dirty="0"/>
              <a:t> </a:t>
            </a:r>
            <a:r>
              <a:rPr lang="en-US" dirty="0" err="1"/>
              <a:t>hoặc</a:t>
            </a:r>
            <a:r>
              <a:rPr lang="en-US" dirty="0"/>
              <a:t> </a:t>
            </a:r>
            <a:r>
              <a:rPr lang="en-US" dirty="0" err="1"/>
              <a:t>bác</a:t>
            </a:r>
            <a:r>
              <a:rPr lang="en-US" dirty="0"/>
              <a:t> </a:t>
            </a:r>
            <a:r>
              <a:rPr lang="en-US" dirty="0" err="1"/>
              <a:t>bỏ</a:t>
            </a:r>
            <a:r>
              <a:rPr lang="en-US" dirty="0"/>
              <a:t> </a:t>
            </a:r>
            <a:r>
              <a:rPr lang="en-US" dirty="0" err="1"/>
              <a:t>giả</a:t>
            </a:r>
            <a:r>
              <a:rPr lang="en-US" dirty="0"/>
              <a:t> </a:t>
            </a:r>
            <a:r>
              <a:rPr lang="en-US" dirty="0" err="1"/>
              <a:t>thiết</a:t>
            </a:r>
            <a:endParaRPr lang="en-US" dirty="0"/>
          </a:p>
        </p:txBody>
      </p:sp>
    </p:spTree>
    <p:extLst>
      <p:ext uri="{BB962C8B-B14F-4D97-AF65-F5344CB8AC3E}">
        <p14:creationId xmlns:p14="http://schemas.microsoft.com/office/powerpoint/2010/main" val="291116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6435-51E4-445A-9C28-2FA1BCF35524}"/>
              </a:ext>
            </a:extLst>
          </p:cNvPr>
          <p:cNvSpPr>
            <a:spLocks noGrp="1"/>
          </p:cNvSpPr>
          <p:nvPr>
            <p:ph idx="1"/>
          </p:nvPr>
        </p:nvSpPr>
        <p:spPr>
          <a:xfrm>
            <a:off x="1016793" y="2750091"/>
            <a:ext cx="10515600" cy="4351338"/>
          </a:xfrm>
        </p:spPr>
        <p:txBody>
          <a:bodyPr/>
          <a:lstStyle/>
          <a:p>
            <a:pPr marL="0" indent="0">
              <a:buNone/>
            </a:pPr>
            <a:r>
              <a:rPr lang="en-US" dirty="0" err="1"/>
              <a:t>Giáo</a:t>
            </a:r>
            <a:r>
              <a:rPr lang="en-US" dirty="0"/>
              <a:t> </a:t>
            </a:r>
            <a:r>
              <a:rPr lang="en-US" dirty="0" err="1"/>
              <a:t>dục</a:t>
            </a:r>
            <a:r>
              <a:rPr lang="en-US" dirty="0"/>
              <a:t> </a:t>
            </a:r>
            <a:r>
              <a:rPr lang="en-US" dirty="0" err="1"/>
              <a:t>thể</a:t>
            </a:r>
            <a:r>
              <a:rPr lang="en-US" dirty="0"/>
              <a:t> </a:t>
            </a:r>
            <a:r>
              <a:rPr lang="en-US" dirty="0" err="1"/>
              <a:t>chất</a:t>
            </a:r>
            <a:r>
              <a:rPr lang="en-US" dirty="0"/>
              <a:t>: </a:t>
            </a:r>
            <a:r>
              <a:rPr lang="en-US" dirty="0" err="1"/>
              <a:t>Có</a:t>
            </a:r>
            <a:r>
              <a:rPr lang="en-US" dirty="0"/>
              <a:t> </a:t>
            </a:r>
            <a:r>
              <a:rPr lang="en-US" dirty="0" err="1"/>
              <a:t>phải</a:t>
            </a:r>
            <a:r>
              <a:rPr lang="en-US" dirty="0"/>
              <a:t> </a:t>
            </a:r>
            <a:r>
              <a:rPr lang="en-US" dirty="0" err="1"/>
              <a:t>nghe</a:t>
            </a:r>
            <a:r>
              <a:rPr lang="en-US" dirty="0"/>
              <a:t> </a:t>
            </a:r>
            <a:r>
              <a:rPr lang="en-US" dirty="0" err="1"/>
              <a:t>nhạc</a:t>
            </a:r>
            <a:r>
              <a:rPr lang="en-US" dirty="0"/>
              <a:t> </a:t>
            </a:r>
            <a:r>
              <a:rPr lang="en-US" dirty="0" err="1"/>
              <a:t>làm</a:t>
            </a:r>
            <a:r>
              <a:rPr lang="en-US" dirty="0"/>
              <a:t> </a:t>
            </a:r>
            <a:r>
              <a:rPr lang="en-US" dirty="0" err="1"/>
              <a:t>cho</a:t>
            </a:r>
            <a:r>
              <a:rPr lang="en-US" dirty="0"/>
              <a:t> </a:t>
            </a:r>
            <a:r>
              <a:rPr lang="en-US" dirty="0" err="1"/>
              <a:t>việc</a:t>
            </a:r>
            <a:r>
              <a:rPr lang="en-US" dirty="0"/>
              <a:t> </a:t>
            </a:r>
            <a:r>
              <a:rPr lang="en-US" dirty="0" err="1"/>
              <a:t>tập</a:t>
            </a:r>
            <a:r>
              <a:rPr lang="en-US" dirty="0"/>
              <a:t> </a:t>
            </a:r>
            <a:r>
              <a:rPr lang="en-US" dirty="0" err="1"/>
              <a:t>luyện</a:t>
            </a:r>
            <a:r>
              <a:rPr lang="en-US" dirty="0"/>
              <a:t> </a:t>
            </a:r>
            <a:r>
              <a:rPr lang="en-US" dirty="0" err="1"/>
              <a:t>trở</a:t>
            </a:r>
            <a:r>
              <a:rPr lang="en-US" dirty="0"/>
              <a:t> </a:t>
            </a:r>
            <a:r>
              <a:rPr lang="en-US" dirty="0" err="1"/>
              <a:t>nên</a:t>
            </a:r>
            <a:r>
              <a:rPr lang="en-US" dirty="0"/>
              <a:t> </a:t>
            </a:r>
            <a:r>
              <a:rPr lang="en-US" dirty="0" err="1"/>
              <a:t>khó</a:t>
            </a:r>
            <a:r>
              <a:rPr lang="en-US" dirty="0"/>
              <a:t> </a:t>
            </a:r>
            <a:r>
              <a:rPr lang="en-US" dirty="0" err="1"/>
              <a:t>khăn</a:t>
            </a:r>
            <a:r>
              <a:rPr lang="en-US" dirty="0"/>
              <a:t> h</a:t>
            </a:r>
            <a:r>
              <a:rPr lang="vi-VN" dirty="0">
                <a:latin typeface="Calibri" panose="020F0502020204030204" pitchFamily="34" charset="0"/>
                <a:cs typeface="Calibri" panose="020F0502020204030204" pitchFamily="34" charset="0"/>
              </a:rPr>
              <a:t>ơ</a:t>
            </a:r>
            <a:r>
              <a:rPr lang="en-US" dirty="0"/>
              <a:t>n </a:t>
            </a:r>
            <a:r>
              <a:rPr lang="en-US" dirty="0" err="1"/>
              <a:t>không</a:t>
            </a:r>
            <a:r>
              <a:rPr lang="en-US" dirty="0"/>
              <a:t>?</a:t>
            </a:r>
          </a:p>
        </p:txBody>
      </p:sp>
      <p:pic>
        <p:nvPicPr>
          <p:cNvPr id="4" name="image.png" descr="image.png">
            <a:extLst>
              <a:ext uri="{FF2B5EF4-FFF2-40B4-BE49-F238E27FC236}">
                <a16:creationId xmlns:a16="http://schemas.microsoft.com/office/drawing/2014/main" id="{45AFBEA3-0E32-4815-99AE-54FD4C757E1A}"/>
              </a:ext>
            </a:extLst>
          </p:cNvPr>
          <p:cNvPicPr>
            <a:picLocks noChangeAspect="1"/>
          </p:cNvPicPr>
          <p:nvPr/>
        </p:nvPicPr>
        <p:blipFill>
          <a:blip r:embed="rId2">
            <a:extLst/>
          </a:blip>
          <a:stretch>
            <a:fillRect/>
          </a:stretch>
        </p:blipFill>
        <p:spPr>
          <a:xfrm>
            <a:off x="2029674" y="4213636"/>
            <a:ext cx="2522428" cy="2277586"/>
          </a:xfrm>
          <a:prstGeom prst="rect">
            <a:avLst/>
          </a:prstGeom>
          <a:ln w="12700">
            <a:miter lim="400000"/>
          </a:ln>
        </p:spPr>
      </p:pic>
      <p:pic>
        <p:nvPicPr>
          <p:cNvPr id="5" name="image.png" descr="image.png">
            <a:extLst>
              <a:ext uri="{FF2B5EF4-FFF2-40B4-BE49-F238E27FC236}">
                <a16:creationId xmlns:a16="http://schemas.microsoft.com/office/drawing/2014/main" id="{FED6A256-0999-40A8-9104-FEC1D1C6D3EC}"/>
              </a:ext>
            </a:extLst>
          </p:cNvPr>
          <p:cNvPicPr>
            <a:picLocks noChangeAspect="1"/>
          </p:cNvPicPr>
          <p:nvPr/>
        </p:nvPicPr>
        <p:blipFill>
          <a:blip r:embed="rId3">
            <a:extLst/>
          </a:blip>
          <a:stretch>
            <a:fillRect/>
          </a:stretch>
        </p:blipFill>
        <p:spPr>
          <a:xfrm>
            <a:off x="7715248" y="460177"/>
            <a:ext cx="1414466" cy="2289914"/>
          </a:xfrm>
          <a:prstGeom prst="rect">
            <a:avLst/>
          </a:prstGeom>
          <a:ln w="12700">
            <a:miter lim="400000"/>
          </a:ln>
        </p:spPr>
      </p:pic>
      <p:pic>
        <p:nvPicPr>
          <p:cNvPr id="6" name="image.png" descr="image.png">
            <a:extLst>
              <a:ext uri="{FF2B5EF4-FFF2-40B4-BE49-F238E27FC236}">
                <a16:creationId xmlns:a16="http://schemas.microsoft.com/office/drawing/2014/main" id="{484D8C11-8953-431F-8E28-4DCFB346496A}"/>
              </a:ext>
            </a:extLst>
          </p:cNvPr>
          <p:cNvPicPr>
            <a:picLocks noChangeAspect="1"/>
          </p:cNvPicPr>
          <p:nvPr/>
        </p:nvPicPr>
        <p:blipFill>
          <a:blip r:embed="rId4">
            <a:extLst/>
          </a:blip>
          <a:stretch>
            <a:fillRect/>
          </a:stretch>
        </p:blipFill>
        <p:spPr>
          <a:xfrm>
            <a:off x="1650304" y="712415"/>
            <a:ext cx="2200082" cy="1650500"/>
          </a:xfrm>
          <a:prstGeom prst="rect">
            <a:avLst/>
          </a:prstGeom>
          <a:ln w="12700">
            <a:miter lim="400000"/>
          </a:ln>
        </p:spPr>
      </p:pic>
      <p:pic>
        <p:nvPicPr>
          <p:cNvPr id="7" name="image.png" descr="image.png">
            <a:extLst>
              <a:ext uri="{FF2B5EF4-FFF2-40B4-BE49-F238E27FC236}">
                <a16:creationId xmlns:a16="http://schemas.microsoft.com/office/drawing/2014/main" id="{A3FE6444-DE95-43DA-AF4E-DA48FEEDC944}"/>
              </a:ext>
            </a:extLst>
          </p:cNvPr>
          <p:cNvPicPr>
            <a:picLocks noChangeAspect="1"/>
          </p:cNvPicPr>
          <p:nvPr/>
        </p:nvPicPr>
        <p:blipFill>
          <a:blip r:embed="rId5">
            <a:extLst/>
          </a:blip>
          <a:stretch>
            <a:fillRect/>
          </a:stretch>
        </p:blipFill>
        <p:spPr>
          <a:xfrm>
            <a:off x="5869336" y="4181821"/>
            <a:ext cx="3079054" cy="2311054"/>
          </a:xfrm>
          <a:prstGeom prst="rect">
            <a:avLst/>
          </a:prstGeom>
          <a:ln w="12700">
            <a:miter lim="400000"/>
          </a:ln>
        </p:spPr>
      </p:pic>
    </p:spTree>
    <p:extLst>
      <p:ext uri="{BB962C8B-B14F-4D97-AF65-F5344CB8AC3E}">
        <p14:creationId xmlns:p14="http://schemas.microsoft.com/office/powerpoint/2010/main" val="181395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D02F-E1CD-4A82-98D3-A43E0E660FBE}"/>
              </a:ext>
            </a:extLst>
          </p:cNvPr>
          <p:cNvSpPr>
            <a:spLocks noGrp="1"/>
          </p:cNvSpPr>
          <p:nvPr>
            <p:ph type="title"/>
          </p:nvPr>
        </p:nvSpPr>
        <p:spPr/>
        <p:txBody>
          <a:bodyPr/>
          <a:lstStyle/>
          <a:p>
            <a:r>
              <a:rPr lang="en-US" b="1" dirty="0" err="1"/>
              <a:t>Các</a:t>
            </a:r>
            <a:r>
              <a:rPr lang="en-US" b="1" dirty="0"/>
              <a:t> </a:t>
            </a:r>
            <a:r>
              <a:rPr lang="en-US" b="1" dirty="0" err="1"/>
              <a:t>ví</a:t>
            </a:r>
            <a:r>
              <a:rPr lang="en-US" b="1" dirty="0"/>
              <a:t> </a:t>
            </a:r>
            <a:r>
              <a:rPr lang="en-US" b="1" dirty="0" err="1"/>
              <a:t>dụ</a:t>
            </a:r>
            <a:r>
              <a:rPr lang="en-US" b="1" dirty="0"/>
              <a:t> </a:t>
            </a:r>
            <a:r>
              <a:rPr lang="en-US" b="1" dirty="0" err="1"/>
              <a:t>về</a:t>
            </a:r>
            <a:r>
              <a:rPr lang="en-US" b="1" dirty="0"/>
              <a:t> </a:t>
            </a:r>
            <a:r>
              <a:rPr lang="en-US" b="1" dirty="0" err="1"/>
              <a:t>hình</a:t>
            </a:r>
            <a:r>
              <a:rPr lang="en-US" b="1" dirty="0"/>
              <a:t> </a:t>
            </a:r>
            <a:r>
              <a:rPr lang="en-US" b="1" dirty="0" err="1"/>
              <a:t>thức</a:t>
            </a:r>
            <a:r>
              <a:rPr lang="en-US" b="1" dirty="0"/>
              <a:t> </a:t>
            </a:r>
            <a:r>
              <a:rPr lang="en-US" b="1" dirty="0" err="1"/>
              <a:t>thảo</a:t>
            </a:r>
            <a:r>
              <a:rPr lang="en-US" b="1" dirty="0"/>
              <a:t> </a:t>
            </a:r>
            <a:r>
              <a:rPr lang="en-US" b="1" dirty="0" err="1"/>
              <a:t>luận</a:t>
            </a:r>
            <a:r>
              <a:rPr lang="en-US" b="1" dirty="0"/>
              <a:t> </a:t>
            </a:r>
            <a:r>
              <a:rPr lang="en-US" b="1" dirty="0" err="1"/>
              <a:t>tại</a:t>
            </a:r>
            <a:r>
              <a:rPr lang="en-US" b="1" dirty="0"/>
              <a:t> </a:t>
            </a:r>
            <a:r>
              <a:rPr lang="en-US" b="1" dirty="0" err="1"/>
              <a:t>lớp</a:t>
            </a:r>
            <a:endParaRPr lang="en-US" b="1" dirty="0"/>
          </a:p>
        </p:txBody>
      </p:sp>
      <p:sp>
        <p:nvSpPr>
          <p:cNvPr id="3" name="Content Placeholder 2">
            <a:extLst>
              <a:ext uri="{FF2B5EF4-FFF2-40B4-BE49-F238E27FC236}">
                <a16:creationId xmlns:a16="http://schemas.microsoft.com/office/drawing/2014/main" id="{1495368D-7499-4B3B-9512-3592DCDAA23C}"/>
              </a:ext>
            </a:extLst>
          </p:cNvPr>
          <p:cNvSpPr>
            <a:spLocks noGrp="1"/>
          </p:cNvSpPr>
          <p:nvPr>
            <p:ph idx="1"/>
          </p:nvPr>
        </p:nvSpPr>
        <p:spPr/>
        <p:txBody>
          <a:bodyPr/>
          <a:lstStyle/>
          <a:p>
            <a:r>
              <a:rPr lang="en-US" dirty="0" err="1"/>
              <a:t>Mỗi</a:t>
            </a:r>
            <a:r>
              <a:rPr lang="en-US" dirty="0"/>
              <a:t> </a:t>
            </a:r>
            <a:r>
              <a:rPr lang="en-US" dirty="0" err="1"/>
              <a:t>nhóm</a:t>
            </a:r>
            <a:r>
              <a:rPr lang="en-US" dirty="0"/>
              <a:t> </a:t>
            </a:r>
            <a:r>
              <a:rPr lang="en-US" dirty="0" err="1"/>
              <a:t>nên</a:t>
            </a:r>
            <a:r>
              <a:rPr lang="en-US" dirty="0"/>
              <a:t> chia </a:t>
            </a:r>
            <a:r>
              <a:rPr lang="en-US" dirty="0" err="1"/>
              <a:t>sẻ</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cho</a:t>
            </a:r>
            <a:r>
              <a:rPr lang="en-US" dirty="0"/>
              <a:t> </a:t>
            </a:r>
            <a:r>
              <a:rPr lang="en-US" dirty="0" err="1"/>
              <a:t>cả</a:t>
            </a:r>
            <a:r>
              <a:rPr lang="en-US" dirty="0"/>
              <a:t> </a:t>
            </a:r>
            <a:r>
              <a:rPr lang="en-US" dirty="0" err="1"/>
              <a:t>lớp</a:t>
            </a:r>
            <a:r>
              <a:rPr lang="en-US" dirty="0"/>
              <a:t>.</a:t>
            </a:r>
          </a:p>
          <a:p>
            <a:r>
              <a:rPr lang="en-US" dirty="0" err="1"/>
              <a:t>Nếu</a:t>
            </a:r>
            <a:r>
              <a:rPr lang="en-US" dirty="0"/>
              <a:t> </a:t>
            </a:r>
            <a:r>
              <a:rPr lang="en-US" dirty="0" err="1"/>
              <a:t>có</a:t>
            </a:r>
            <a:r>
              <a:rPr lang="en-US" dirty="0"/>
              <a:t> </a:t>
            </a:r>
            <a:r>
              <a:rPr lang="en-US" dirty="0" err="1"/>
              <a:t>nhiều</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viết</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của</a:t>
            </a:r>
            <a:r>
              <a:rPr lang="en-US" dirty="0"/>
              <a:t> </a:t>
            </a:r>
            <a:r>
              <a:rPr lang="en-US" dirty="0" err="1"/>
              <a:t>các</a:t>
            </a:r>
            <a:r>
              <a:rPr lang="en-US" dirty="0"/>
              <a:t> </a:t>
            </a:r>
            <a:r>
              <a:rPr lang="en-US" dirty="0" err="1"/>
              <a:t>nhóm</a:t>
            </a:r>
            <a:r>
              <a:rPr lang="en-US" dirty="0"/>
              <a:t> </a:t>
            </a:r>
            <a:r>
              <a:rPr lang="en-US" dirty="0" err="1"/>
              <a:t>lên</a:t>
            </a:r>
            <a:r>
              <a:rPr lang="en-US" dirty="0"/>
              <a:t> </a:t>
            </a:r>
            <a:r>
              <a:rPr lang="en-US" dirty="0" err="1"/>
              <a:t>bảng</a:t>
            </a:r>
            <a:r>
              <a:rPr lang="en-US" dirty="0"/>
              <a:t> </a:t>
            </a:r>
            <a:r>
              <a:rPr lang="en-US" dirty="0" err="1"/>
              <a:t>trắng</a:t>
            </a:r>
            <a:r>
              <a:rPr lang="en-US" dirty="0"/>
              <a:t>/</a:t>
            </a:r>
            <a:r>
              <a:rPr lang="en-US" dirty="0" err="1"/>
              <a:t>bảng</a:t>
            </a:r>
            <a:r>
              <a:rPr lang="en-US" dirty="0"/>
              <a:t> </a:t>
            </a:r>
            <a:r>
              <a:rPr lang="en-US" dirty="0" err="1"/>
              <a:t>thông</a:t>
            </a:r>
            <a:r>
              <a:rPr lang="en-US" dirty="0"/>
              <a:t> </a:t>
            </a:r>
            <a:r>
              <a:rPr lang="en-US" dirty="0" err="1"/>
              <a:t>minh</a:t>
            </a:r>
            <a:r>
              <a:rPr lang="en-US" dirty="0"/>
              <a:t>/ </a:t>
            </a:r>
            <a:r>
              <a:rPr lang="en-US" dirty="0" err="1"/>
              <a:t>bảng</a:t>
            </a:r>
            <a:r>
              <a:rPr lang="en-US" dirty="0"/>
              <a:t> </a:t>
            </a:r>
            <a:r>
              <a:rPr lang="en-US" dirty="0" err="1"/>
              <a:t>lật</a:t>
            </a:r>
            <a:r>
              <a:rPr lang="en-US" dirty="0"/>
              <a:t>.</a:t>
            </a:r>
          </a:p>
          <a:p>
            <a:r>
              <a:rPr lang="en-US" dirty="0" err="1"/>
              <a:t>Viết</a:t>
            </a:r>
            <a:r>
              <a:rPr lang="en-US" dirty="0"/>
              <a:t> </a:t>
            </a:r>
            <a:r>
              <a:rPr lang="en-US" dirty="0" err="1"/>
              <a:t>lên</a:t>
            </a:r>
            <a:r>
              <a:rPr lang="en-US" dirty="0"/>
              <a:t> </a:t>
            </a:r>
            <a:r>
              <a:rPr lang="en-US" dirty="0" err="1"/>
              <a:t>bảng</a:t>
            </a:r>
            <a:r>
              <a:rPr lang="en-US" dirty="0"/>
              <a:t> </a:t>
            </a:r>
            <a:r>
              <a:rPr lang="en-US" dirty="0" err="1"/>
              <a:t>cũng</a:t>
            </a:r>
            <a:r>
              <a:rPr lang="en-US" dirty="0"/>
              <a:t> </a:t>
            </a:r>
            <a:r>
              <a:rPr lang="en-US" dirty="0" err="1"/>
              <a:t>là</a:t>
            </a:r>
            <a:r>
              <a:rPr lang="en-US" dirty="0"/>
              <a:t> </a:t>
            </a:r>
            <a:r>
              <a:rPr lang="en-US" dirty="0" err="1"/>
              <a:t>một</a:t>
            </a:r>
            <a:r>
              <a:rPr lang="en-US" dirty="0"/>
              <a:t> </a:t>
            </a:r>
            <a:r>
              <a:rPr lang="en-US" dirty="0" err="1"/>
              <a:t>cách</a:t>
            </a:r>
            <a:r>
              <a:rPr lang="en-US" dirty="0"/>
              <a:t> </a:t>
            </a:r>
            <a:r>
              <a:rPr lang="en-US" dirty="0" err="1"/>
              <a:t>để</a:t>
            </a:r>
            <a:r>
              <a:rPr lang="en-US" dirty="0"/>
              <a:t> </a:t>
            </a:r>
            <a:r>
              <a:rPr lang="en-US" dirty="0" err="1"/>
              <a:t>thể</a:t>
            </a:r>
            <a:r>
              <a:rPr lang="en-US" dirty="0"/>
              <a:t> </a:t>
            </a:r>
            <a:r>
              <a:rPr lang="en-US" dirty="0" err="1"/>
              <a:t>hiện</a:t>
            </a:r>
            <a:r>
              <a:rPr lang="en-US" dirty="0"/>
              <a:t> </a:t>
            </a:r>
            <a:r>
              <a:rPr lang="en-US" dirty="0" err="1"/>
              <a:t>rằng</a:t>
            </a:r>
            <a:r>
              <a:rPr lang="en-US" dirty="0"/>
              <a:t> </a:t>
            </a:r>
            <a:r>
              <a:rPr lang="en-US" dirty="0" err="1"/>
              <a:t>quan</a:t>
            </a:r>
            <a:r>
              <a:rPr lang="en-US" dirty="0"/>
              <a:t> </a:t>
            </a:r>
            <a:r>
              <a:rPr lang="en-US" dirty="0" err="1"/>
              <a:t>điểm</a:t>
            </a:r>
            <a:r>
              <a:rPr lang="en-US" dirty="0"/>
              <a:t> </a:t>
            </a:r>
            <a:r>
              <a:rPr lang="en-US" dirty="0" err="1"/>
              <a:t>của</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là</a:t>
            </a:r>
            <a:r>
              <a:rPr lang="en-US" dirty="0"/>
              <a:t> </a:t>
            </a:r>
            <a:r>
              <a:rPr lang="en-US" dirty="0" err="1"/>
              <a:t>có</a:t>
            </a:r>
            <a:r>
              <a:rPr lang="en-US" dirty="0"/>
              <a:t> </a:t>
            </a:r>
            <a:r>
              <a:rPr lang="en-US" dirty="0" err="1"/>
              <a:t>giá</a:t>
            </a:r>
            <a:r>
              <a:rPr lang="en-US" dirty="0"/>
              <a:t> </a:t>
            </a:r>
            <a:r>
              <a:rPr lang="en-US" dirty="0" err="1"/>
              <a:t>trị</a:t>
            </a:r>
            <a:r>
              <a:rPr lang="en-US" dirty="0"/>
              <a:t>.</a:t>
            </a:r>
          </a:p>
          <a:p>
            <a:r>
              <a:rPr lang="en-US" dirty="0" err="1"/>
              <a:t>Một</a:t>
            </a:r>
            <a:r>
              <a:rPr lang="en-US" dirty="0"/>
              <a:t> ý </a:t>
            </a:r>
            <a:r>
              <a:rPr lang="en-US" dirty="0" err="1"/>
              <a:t>kiến</a:t>
            </a:r>
            <a:r>
              <a:rPr lang="en-US" dirty="0"/>
              <a:t> </a:t>
            </a:r>
            <a:r>
              <a:rPr lang="en-US" dirty="0" err="1"/>
              <a:t>viết</a:t>
            </a:r>
            <a:r>
              <a:rPr lang="en-US" dirty="0"/>
              <a:t> </a:t>
            </a:r>
            <a:r>
              <a:rPr lang="en-US" dirty="0" err="1"/>
              <a:t>trên</a:t>
            </a:r>
            <a:r>
              <a:rPr lang="en-US" dirty="0"/>
              <a:t> </a:t>
            </a:r>
            <a:r>
              <a:rPr lang="en-US" dirty="0" err="1"/>
              <a:t>bảng</a:t>
            </a:r>
            <a:r>
              <a:rPr lang="en-US" dirty="0"/>
              <a:t> </a:t>
            </a:r>
            <a:r>
              <a:rPr lang="en-US" dirty="0" err="1"/>
              <a:t>có</a:t>
            </a:r>
            <a:r>
              <a:rPr lang="en-US" dirty="0"/>
              <a:t> </a:t>
            </a:r>
            <a:r>
              <a:rPr lang="en-US" dirty="0" err="1"/>
              <a:t>thể</a:t>
            </a:r>
            <a:r>
              <a:rPr lang="en-US" dirty="0"/>
              <a:t> đ</a:t>
            </a:r>
            <a:r>
              <a:rPr lang="vi-VN" dirty="0"/>
              <a:t>ư</a:t>
            </a:r>
            <a:r>
              <a:rPr lang="en-US" dirty="0" err="1"/>
              <a:t>ợc</a:t>
            </a:r>
            <a:r>
              <a:rPr lang="en-US" dirty="0"/>
              <a:t> </a:t>
            </a:r>
            <a:r>
              <a:rPr lang="en-US" dirty="0" err="1"/>
              <a:t>sử</a:t>
            </a:r>
            <a:r>
              <a:rPr lang="en-US" dirty="0"/>
              <a:t> </a:t>
            </a:r>
            <a:r>
              <a:rPr lang="en-US" dirty="0" err="1"/>
              <a:t>dụng</a:t>
            </a:r>
            <a:r>
              <a:rPr lang="en-US" dirty="0"/>
              <a:t> </a:t>
            </a:r>
            <a:r>
              <a:rPr lang="en-US" dirty="0" err="1"/>
              <a:t>để</a:t>
            </a:r>
            <a:r>
              <a:rPr lang="en-US" dirty="0"/>
              <a:t> đ</a:t>
            </a:r>
            <a:r>
              <a:rPr lang="vi-VN" dirty="0">
                <a:latin typeface="Calibri" panose="020F0502020204030204" pitchFamily="34" charset="0"/>
                <a:cs typeface="Calibri" panose="020F0502020204030204" pitchFamily="34" charset="0"/>
              </a:rPr>
              <a:t>ư</a:t>
            </a:r>
            <a:r>
              <a:rPr lang="en-US" dirty="0"/>
              <a:t>a </a:t>
            </a:r>
            <a:r>
              <a:rPr lang="en-US" dirty="0" err="1"/>
              <a:t>ra</a:t>
            </a:r>
            <a:r>
              <a:rPr lang="en-US" dirty="0"/>
              <a:t> </a:t>
            </a:r>
            <a:r>
              <a:rPr lang="en-US" dirty="0" err="1"/>
              <a:t>những</a:t>
            </a:r>
            <a:r>
              <a:rPr lang="en-US" dirty="0"/>
              <a:t> </a:t>
            </a:r>
            <a:r>
              <a:rPr lang="en-US" dirty="0" err="1"/>
              <a:t>nghiên</a:t>
            </a:r>
            <a:r>
              <a:rPr lang="en-US" dirty="0"/>
              <a:t> </a:t>
            </a:r>
            <a:r>
              <a:rPr lang="en-US" dirty="0" err="1"/>
              <a:t>cứu</a:t>
            </a:r>
            <a:r>
              <a:rPr lang="en-US" dirty="0"/>
              <a:t> </a:t>
            </a:r>
            <a:r>
              <a:rPr lang="en-US" dirty="0" err="1"/>
              <a:t>xa</a:t>
            </a:r>
            <a:r>
              <a:rPr lang="en-US" dirty="0"/>
              <a:t> </a:t>
            </a:r>
            <a:r>
              <a:rPr lang="en-US" dirty="0" err="1"/>
              <a:t>hơn</a:t>
            </a:r>
            <a:r>
              <a:rPr lang="en-US" dirty="0"/>
              <a:t> </a:t>
            </a:r>
            <a:r>
              <a:rPr lang="en-US" dirty="0" err="1"/>
              <a:t>về</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nh</a:t>
            </a:r>
            <a:r>
              <a:rPr lang="vi-VN" dirty="0">
                <a:latin typeface="Calibri" panose="020F0502020204030204" pitchFamily="34" charset="0"/>
                <a:cs typeface="Calibri" panose="020F0502020204030204" pitchFamily="34" charset="0"/>
              </a:rPr>
              <a:t>ư</a:t>
            </a:r>
            <a:r>
              <a:rPr lang="en-US" dirty="0">
                <a:latin typeface="Calibri" panose="020F0502020204030204" pitchFamily="34" charset="0"/>
                <a:cs typeface="Calibri" panose="020F0502020204030204" pitchFamily="34" charset="0"/>
              </a:rPr>
              <a:t> </a:t>
            </a:r>
            <a:r>
              <a:rPr lang="en-US" dirty="0" err="1"/>
              <a:t>là</a:t>
            </a:r>
            <a:r>
              <a:rPr lang="en-US" dirty="0"/>
              <a:t> </a:t>
            </a:r>
            <a:r>
              <a:rPr lang="en-US" dirty="0" err="1"/>
              <a:t>một</a:t>
            </a:r>
            <a:r>
              <a:rPr lang="en-US" dirty="0"/>
              <a:t> </a:t>
            </a:r>
            <a:r>
              <a:rPr lang="en-US" dirty="0" err="1"/>
              <a:t>bài</a:t>
            </a:r>
            <a:r>
              <a:rPr lang="en-US" dirty="0"/>
              <a:t> </a:t>
            </a:r>
            <a:r>
              <a:rPr lang="en-US" dirty="0" err="1"/>
              <a:t>tập</a:t>
            </a:r>
            <a:r>
              <a:rPr lang="en-US" dirty="0"/>
              <a:t> </a:t>
            </a:r>
            <a:r>
              <a:rPr lang="en-US" dirty="0" err="1"/>
              <a:t>hoặc</a:t>
            </a:r>
            <a:r>
              <a:rPr lang="en-US" dirty="0"/>
              <a:t> </a:t>
            </a:r>
            <a:r>
              <a:rPr lang="en-US" dirty="0" err="1"/>
              <a:t>là</a:t>
            </a:r>
            <a:r>
              <a:rPr lang="en-US" dirty="0"/>
              <a:t> </a:t>
            </a:r>
            <a:r>
              <a:rPr lang="en-US" dirty="0" err="1"/>
              <a:t>một</a:t>
            </a:r>
            <a:r>
              <a:rPr lang="en-US" dirty="0"/>
              <a:t> </a:t>
            </a:r>
            <a:r>
              <a:rPr lang="en-US" dirty="0" err="1"/>
              <a:t>phần</a:t>
            </a:r>
            <a:r>
              <a:rPr lang="en-US" dirty="0"/>
              <a:t> </a:t>
            </a:r>
            <a:r>
              <a:rPr lang="en-US" dirty="0" err="1"/>
              <a:t>thảo</a:t>
            </a:r>
            <a:r>
              <a:rPr lang="en-US" dirty="0"/>
              <a:t> </a:t>
            </a:r>
            <a:r>
              <a:rPr lang="en-US" dirty="0" err="1"/>
              <a:t>luận</a:t>
            </a:r>
            <a:r>
              <a:rPr lang="en-US" dirty="0"/>
              <a:t> </a:t>
            </a:r>
            <a:r>
              <a:rPr lang="en-US" dirty="0" err="1"/>
              <a:t>tại</a:t>
            </a:r>
            <a:r>
              <a:rPr lang="en-US" dirty="0"/>
              <a:t> </a:t>
            </a:r>
            <a:r>
              <a:rPr lang="en-US" dirty="0" err="1"/>
              <a:t>lớp</a:t>
            </a:r>
            <a:r>
              <a:rPr lang="en-US" dirty="0"/>
              <a:t> </a:t>
            </a:r>
            <a:r>
              <a:rPr lang="en-US" dirty="0" err="1"/>
              <a:t>trong</a:t>
            </a:r>
            <a:r>
              <a:rPr lang="en-US" dirty="0"/>
              <a:t> </a:t>
            </a:r>
            <a:r>
              <a:rPr lang="en-US" dirty="0" err="1"/>
              <a:t>tư</a:t>
            </a:r>
            <a:r>
              <a:rPr lang="vi-VN" dirty="0">
                <a:latin typeface="Calibri" panose="020F0502020204030204" pitchFamily="34" charset="0"/>
                <a:cs typeface="Calibri" panose="020F0502020204030204" pitchFamily="34" charset="0"/>
              </a:rPr>
              <a:t>ơ</a:t>
            </a:r>
            <a:r>
              <a:rPr lang="en-US" dirty="0"/>
              <a:t>ng </a:t>
            </a:r>
            <a:r>
              <a:rPr lang="en-US" dirty="0" err="1"/>
              <a:t>lai</a:t>
            </a:r>
            <a:r>
              <a:rPr lang="en-US" dirty="0"/>
              <a:t>.</a:t>
            </a:r>
          </a:p>
          <a:p>
            <a:r>
              <a:rPr lang="en-US" dirty="0" err="1"/>
              <a:t>Câu</a:t>
            </a:r>
            <a:r>
              <a:rPr lang="en-US" dirty="0"/>
              <a:t> </a:t>
            </a:r>
            <a:r>
              <a:rPr lang="en-US" dirty="0" err="1"/>
              <a:t>trả</a:t>
            </a:r>
            <a:r>
              <a:rPr lang="en-US" dirty="0"/>
              <a:t> </a:t>
            </a:r>
            <a:r>
              <a:rPr lang="en-US" dirty="0" err="1"/>
              <a:t>lời</a:t>
            </a:r>
            <a:r>
              <a:rPr lang="en-US" dirty="0"/>
              <a:t> </a:t>
            </a:r>
            <a:r>
              <a:rPr lang="en-US" dirty="0" err="1"/>
              <a:t>có</a:t>
            </a:r>
            <a:r>
              <a:rPr lang="en-US" dirty="0"/>
              <a:t> </a:t>
            </a:r>
            <a:r>
              <a:rPr lang="en-US" dirty="0" err="1"/>
              <a:t>thể</a:t>
            </a:r>
            <a:r>
              <a:rPr lang="en-US" dirty="0"/>
              <a:t> đ</a:t>
            </a:r>
            <a:r>
              <a:rPr lang="vi-VN" dirty="0">
                <a:latin typeface="Calibri" panose="020F0502020204030204" pitchFamily="34" charset="0"/>
                <a:cs typeface="Calibri" panose="020F0502020204030204" pitchFamily="34" charset="0"/>
              </a:rPr>
              <a:t>ư</a:t>
            </a:r>
            <a:r>
              <a:rPr lang="en-US" dirty="0" err="1"/>
              <a:t>ợc</a:t>
            </a:r>
            <a:r>
              <a:rPr lang="en-US" dirty="0"/>
              <a:t> </a:t>
            </a:r>
            <a:r>
              <a:rPr lang="en-US" dirty="0" err="1"/>
              <a:t>tiết</a:t>
            </a:r>
            <a:r>
              <a:rPr lang="en-US" dirty="0"/>
              <a:t> </a:t>
            </a:r>
            <a:r>
              <a:rPr lang="en-US" dirty="0" err="1"/>
              <a:t>lộ</a:t>
            </a:r>
            <a:r>
              <a:rPr lang="en-US" dirty="0"/>
              <a:t> </a:t>
            </a:r>
            <a:r>
              <a:rPr lang="en-US" dirty="0" err="1"/>
              <a:t>hoặc</a:t>
            </a:r>
            <a:r>
              <a:rPr lang="en-US" dirty="0"/>
              <a:t> </a:t>
            </a:r>
            <a:r>
              <a:rPr lang="en-US" dirty="0" err="1"/>
              <a:t>không</a:t>
            </a:r>
            <a:r>
              <a:rPr lang="en-US" dirty="0"/>
              <a:t>.</a:t>
            </a:r>
          </a:p>
        </p:txBody>
      </p:sp>
    </p:spTree>
    <p:extLst>
      <p:ext uri="{BB962C8B-B14F-4D97-AF65-F5344CB8AC3E}">
        <p14:creationId xmlns:p14="http://schemas.microsoft.com/office/powerpoint/2010/main" val="2955131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descr="image.png">
            <a:extLst>
              <a:ext uri="{FF2B5EF4-FFF2-40B4-BE49-F238E27FC236}">
                <a16:creationId xmlns:a16="http://schemas.microsoft.com/office/drawing/2014/main" id="{5D58473B-4F15-4637-A933-DEBDBF706C7F}"/>
              </a:ext>
            </a:extLst>
          </p:cNvPr>
          <p:cNvPicPr>
            <a:picLocks noGrp="1" noChangeAspect="1"/>
          </p:cNvPicPr>
          <p:nvPr>
            <p:ph idx="1"/>
          </p:nvPr>
        </p:nvPicPr>
        <p:blipFill>
          <a:blip r:embed="rId2">
            <a:extLst/>
          </a:blip>
          <a:stretch>
            <a:fillRect/>
          </a:stretch>
        </p:blipFill>
        <p:spPr>
          <a:xfrm>
            <a:off x="233192" y="365124"/>
            <a:ext cx="7198254" cy="5978525"/>
          </a:xfrm>
          <a:prstGeom prst="rect">
            <a:avLst/>
          </a:prstGeom>
          <a:ln w="12700">
            <a:miter lim="400000"/>
          </a:ln>
        </p:spPr>
      </p:pic>
      <p:sp>
        <p:nvSpPr>
          <p:cNvPr id="2" name="Title 1">
            <a:extLst>
              <a:ext uri="{FF2B5EF4-FFF2-40B4-BE49-F238E27FC236}">
                <a16:creationId xmlns:a16="http://schemas.microsoft.com/office/drawing/2014/main" id="{C5DAE55A-5897-40F6-9C51-A34338EBD364}"/>
              </a:ext>
            </a:extLst>
          </p:cNvPr>
          <p:cNvSpPr>
            <a:spLocks noGrp="1"/>
          </p:cNvSpPr>
          <p:nvPr>
            <p:ph type="title"/>
          </p:nvPr>
        </p:nvSpPr>
        <p:spPr>
          <a:xfrm>
            <a:off x="7431446" y="1085849"/>
            <a:ext cx="4391025" cy="4350544"/>
          </a:xfrm>
        </p:spPr>
        <p:txBody>
          <a:bodyPr>
            <a:noAutofit/>
          </a:bodyPr>
          <a:lstStyle/>
          <a:p>
            <a:pPr algn="just"/>
            <a:r>
              <a:rPr lang="en-US" sz="1800" dirty="0" err="1">
                <a:latin typeface="+mn-lt"/>
              </a:rPr>
              <a:t>Nghiên</a:t>
            </a:r>
            <a:r>
              <a:rPr lang="en-US" sz="1800" dirty="0">
                <a:latin typeface="+mn-lt"/>
              </a:rPr>
              <a:t> </a:t>
            </a:r>
            <a:r>
              <a:rPr lang="en-US" sz="1800" dirty="0" err="1">
                <a:latin typeface="+mn-lt"/>
              </a:rPr>
              <a:t>cứu</a:t>
            </a:r>
            <a:r>
              <a:rPr lang="en-US" sz="1800" dirty="0">
                <a:latin typeface="+mn-lt"/>
              </a:rPr>
              <a:t>: </a:t>
            </a:r>
            <a:r>
              <a:rPr lang="en-US" sz="1800" dirty="0" err="1">
                <a:latin typeface="+mn-lt"/>
              </a:rPr>
              <a:t>Ảnh</a:t>
            </a:r>
            <a:r>
              <a:rPr lang="en-US" sz="1800" dirty="0">
                <a:latin typeface="+mn-lt"/>
              </a:rPr>
              <a:t> </a:t>
            </a:r>
            <a:r>
              <a:rPr lang="en-US" sz="1800" dirty="0" err="1">
                <a:latin typeface="+mn-lt"/>
              </a:rPr>
              <a:t>hưởng</a:t>
            </a:r>
            <a:r>
              <a:rPr lang="en-US" sz="1800" dirty="0">
                <a:latin typeface="+mn-lt"/>
              </a:rPr>
              <a:t> </a:t>
            </a:r>
            <a:r>
              <a:rPr lang="en-US" sz="1800" dirty="0" err="1">
                <a:latin typeface="+mn-lt"/>
              </a:rPr>
              <a:t>của</a:t>
            </a:r>
            <a:r>
              <a:rPr lang="en-US" sz="1800" dirty="0">
                <a:latin typeface="+mn-lt"/>
              </a:rPr>
              <a:t> </a:t>
            </a:r>
            <a:r>
              <a:rPr lang="en-US" sz="1800" dirty="0" err="1">
                <a:latin typeface="+mn-lt"/>
              </a:rPr>
              <a:t>tiết</a:t>
            </a:r>
            <a:r>
              <a:rPr lang="en-US" sz="1800" dirty="0">
                <a:latin typeface="+mn-lt"/>
              </a:rPr>
              <a:t> </a:t>
            </a:r>
            <a:r>
              <a:rPr lang="en-US" sz="1800" dirty="0" err="1">
                <a:latin typeface="+mn-lt"/>
              </a:rPr>
              <a:t>tấu</a:t>
            </a:r>
            <a:r>
              <a:rPr lang="en-US" sz="1800" dirty="0">
                <a:latin typeface="+mn-lt"/>
              </a:rPr>
              <a:t> </a:t>
            </a:r>
            <a:r>
              <a:rPr lang="en-US" sz="1800" dirty="0" err="1">
                <a:latin typeface="+mn-lt"/>
              </a:rPr>
              <a:t>trong</a:t>
            </a:r>
            <a:r>
              <a:rPr lang="en-US" sz="1800" dirty="0">
                <a:latin typeface="+mn-lt"/>
              </a:rPr>
              <a:t> </a:t>
            </a:r>
            <a:r>
              <a:rPr lang="en-US" sz="1800" dirty="0" err="1">
                <a:latin typeface="+mn-lt"/>
              </a:rPr>
              <a:t>âm</a:t>
            </a:r>
            <a:r>
              <a:rPr lang="en-US" sz="1800" dirty="0">
                <a:latin typeface="+mn-lt"/>
              </a:rPr>
              <a:t> </a:t>
            </a:r>
            <a:r>
              <a:rPr lang="en-US" sz="1800" dirty="0" err="1">
                <a:latin typeface="+mn-lt"/>
              </a:rPr>
              <a:t>nhạc</a:t>
            </a:r>
            <a:r>
              <a:rPr lang="en-US" sz="1800" dirty="0">
                <a:latin typeface="+mn-lt"/>
              </a:rPr>
              <a:t> </a:t>
            </a:r>
            <a:r>
              <a:rPr lang="en-US" sz="1800" dirty="0" err="1">
                <a:latin typeface="+mn-lt"/>
              </a:rPr>
              <a:t>đến</a:t>
            </a:r>
            <a:r>
              <a:rPr lang="en-US" sz="1800" dirty="0">
                <a:latin typeface="+mn-lt"/>
              </a:rPr>
              <a:t> </a:t>
            </a:r>
            <a:r>
              <a:rPr lang="en-US" sz="1800" dirty="0" err="1">
                <a:latin typeface="+mn-lt"/>
              </a:rPr>
              <a:t>hiệu</a:t>
            </a:r>
            <a:r>
              <a:rPr lang="en-US" sz="1800" dirty="0">
                <a:latin typeface="+mn-lt"/>
              </a:rPr>
              <a:t> </a:t>
            </a:r>
            <a:r>
              <a:rPr lang="en-US" sz="1800" dirty="0" err="1">
                <a:latin typeface="+mn-lt"/>
              </a:rPr>
              <a:t>suất</a:t>
            </a:r>
            <a:r>
              <a:rPr lang="en-US" sz="1800" dirty="0">
                <a:latin typeface="+mn-lt"/>
              </a:rPr>
              <a:t> </a:t>
            </a:r>
            <a:r>
              <a:rPr lang="en-US" sz="1800" dirty="0" err="1">
                <a:latin typeface="+mn-lt"/>
              </a:rPr>
              <a:t>đạp</a:t>
            </a:r>
            <a:r>
              <a:rPr lang="en-US" sz="1800" dirty="0">
                <a:latin typeface="+mn-lt"/>
              </a:rPr>
              <a:t> </a:t>
            </a:r>
            <a:r>
              <a:rPr lang="en-US" sz="1800" dirty="0" err="1">
                <a:latin typeface="+mn-lt"/>
              </a:rPr>
              <a:t>xe</a:t>
            </a:r>
            <a:r>
              <a:rPr lang="en-US" sz="1800" dirty="0">
                <a:latin typeface="+mn-lt"/>
              </a:rPr>
              <a:t> </a:t>
            </a:r>
            <a:r>
              <a:rPr lang="en-US" sz="1800" dirty="0" err="1">
                <a:latin typeface="+mn-lt"/>
              </a:rPr>
              <a:t>cực</a:t>
            </a:r>
            <a:r>
              <a:rPr lang="en-US" sz="1800" dirty="0">
                <a:latin typeface="+mn-lt"/>
              </a:rPr>
              <a:t> </a:t>
            </a:r>
            <a:r>
              <a:rPr lang="en-US" sz="1800" dirty="0" err="1">
                <a:latin typeface="+mn-lt"/>
              </a:rPr>
              <a:t>đại</a:t>
            </a:r>
            <a:br>
              <a:rPr lang="en-US" sz="1800" dirty="0">
                <a:latin typeface="+mn-lt"/>
              </a:rPr>
            </a:br>
            <a:br>
              <a:rPr lang="en-US" sz="1800" dirty="0">
                <a:latin typeface="+mn-lt"/>
              </a:rPr>
            </a:br>
            <a:r>
              <a:rPr lang="en-US" sz="1800" dirty="0" err="1">
                <a:latin typeface="+mn-lt"/>
              </a:rPr>
              <a:t>Tóm</a:t>
            </a:r>
            <a:r>
              <a:rPr lang="en-US" sz="1800" dirty="0">
                <a:latin typeface="+mn-lt"/>
              </a:rPr>
              <a:t> </a:t>
            </a:r>
            <a:r>
              <a:rPr lang="en-US" sz="1800" dirty="0" err="1">
                <a:latin typeface="+mn-lt"/>
              </a:rPr>
              <a:t>tắt</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nghiên</a:t>
            </a:r>
            <a:r>
              <a:rPr lang="en-US" sz="1800" dirty="0">
                <a:latin typeface="+mn-lt"/>
              </a:rPr>
              <a:t> </a:t>
            </a:r>
            <a:r>
              <a:rPr lang="en-US" sz="1800" dirty="0" err="1">
                <a:latin typeface="+mn-lt"/>
              </a:rPr>
              <a:t>cứu</a:t>
            </a:r>
            <a:r>
              <a:rPr lang="en-US" sz="1800" dirty="0">
                <a:latin typeface="+mn-lt"/>
              </a:rPr>
              <a:t> </a:t>
            </a:r>
            <a:r>
              <a:rPr lang="en-US" sz="1800" dirty="0" err="1">
                <a:latin typeface="+mn-lt"/>
              </a:rPr>
              <a:t>thử</a:t>
            </a:r>
            <a:r>
              <a:rPr lang="en-US" sz="1800" dirty="0">
                <a:latin typeface="+mn-lt"/>
              </a:rPr>
              <a:t> </a:t>
            </a:r>
            <a:r>
              <a:rPr lang="en-US" sz="1800" dirty="0" err="1">
                <a:latin typeface="+mn-lt"/>
              </a:rPr>
              <a:t>nghiệm</a:t>
            </a:r>
            <a:r>
              <a:rPr lang="en-US" sz="1800" dirty="0">
                <a:latin typeface="+mn-lt"/>
              </a:rPr>
              <a:t> </a:t>
            </a:r>
            <a:r>
              <a:rPr lang="en-US" sz="1800" dirty="0" err="1">
                <a:latin typeface="+mn-lt"/>
              </a:rPr>
              <a:t>với</a:t>
            </a:r>
            <a:r>
              <a:rPr lang="en-US" sz="1800" dirty="0">
                <a:latin typeface="+mn-lt"/>
              </a:rPr>
              <a:t> 12 </a:t>
            </a:r>
            <a:r>
              <a:rPr lang="en-US" sz="1800" dirty="0" err="1">
                <a:latin typeface="+mn-lt"/>
              </a:rPr>
              <a:t>sinh</a:t>
            </a:r>
            <a:r>
              <a:rPr lang="en-US" sz="1800" dirty="0">
                <a:latin typeface="+mn-lt"/>
              </a:rPr>
              <a:t> </a:t>
            </a:r>
            <a:r>
              <a:rPr lang="en-US" sz="1800" dirty="0" err="1">
                <a:latin typeface="+mn-lt"/>
              </a:rPr>
              <a:t>viên</a:t>
            </a:r>
            <a:r>
              <a:rPr lang="en-US" sz="1800" dirty="0">
                <a:latin typeface="+mn-lt"/>
              </a:rPr>
              <a:t> </a:t>
            </a:r>
            <a:r>
              <a:rPr lang="en-US" sz="1800" dirty="0" err="1">
                <a:latin typeface="+mn-lt"/>
              </a:rPr>
              <a:t>nam</a:t>
            </a:r>
            <a:r>
              <a:rPr lang="en-US" sz="1800" dirty="0">
                <a:latin typeface="+mn-lt"/>
              </a:rPr>
              <a:t> </a:t>
            </a:r>
            <a:r>
              <a:rPr lang="en-US" sz="1800" dirty="0" err="1">
                <a:latin typeface="+mn-lt"/>
              </a:rPr>
              <a:t>khỏe</a:t>
            </a:r>
            <a:r>
              <a:rPr lang="en-US" sz="1800" dirty="0">
                <a:latin typeface="+mn-lt"/>
              </a:rPr>
              <a:t> </a:t>
            </a:r>
            <a:r>
              <a:rPr lang="en-US" sz="1800" dirty="0" err="1">
                <a:latin typeface="+mn-lt"/>
              </a:rPr>
              <a:t>mạnh</a:t>
            </a:r>
            <a:r>
              <a:rPr lang="en-US" sz="1800" dirty="0">
                <a:latin typeface="+mn-lt"/>
              </a:rPr>
              <a:t> </a:t>
            </a:r>
            <a:r>
              <a:rPr lang="en-US" sz="1800" dirty="0" err="1">
                <a:latin typeface="+mn-lt"/>
              </a:rPr>
              <a:t>vừa</a:t>
            </a:r>
            <a:r>
              <a:rPr lang="en-US" sz="1800" dirty="0">
                <a:latin typeface="+mn-lt"/>
              </a:rPr>
              <a:t> </a:t>
            </a:r>
            <a:r>
              <a:rPr lang="en-US" sz="1800" dirty="0" err="1">
                <a:latin typeface="+mn-lt"/>
              </a:rPr>
              <a:t>đạp</a:t>
            </a:r>
            <a:r>
              <a:rPr lang="en-US" sz="1800" dirty="0">
                <a:latin typeface="+mn-lt"/>
              </a:rPr>
              <a:t> </a:t>
            </a:r>
            <a:r>
              <a:rPr lang="en-US" sz="1800" dirty="0" err="1">
                <a:latin typeface="+mn-lt"/>
              </a:rPr>
              <a:t>xe</a:t>
            </a:r>
            <a:r>
              <a:rPr lang="en-US" sz="1800" dirty="0">
                <a:latin typeface="+mn-lt"/>
              </a:rPr>
              <a:t> </a:t>
            </a:r>
            <a:r>
              <a:rPr lang="en-US" sz="1800" dirty="0" err="1">
                <a:latin typeface="+mn-lt"/>
              </a:rPr>
              <a:t>theo</a:t>
            </a:r>
            <a:r>
              <a:rPr lang="en-US" sz="1800" dirty="0">
                <a:latin typeface="+mn-lt"/>
              </a:rPr>
              <a:t> </a:t>
            </a:r>
            <a:r>
              <a:rPr lang="en-US" sz="1800" dirty="0" err="1">
                <a:latin typeface="+mn-lt"/>
              </a:rPr>
              <a:t>tốc</a:t>
            </a:r>
            <a:r>
              <a:rPr lang="en-US" sz="1800" dirty="0">
                <a:latin typeface="+mn-lt"/>
              </a:rPr>
              <a:t> </a:t>
            </a:r>
            <a:r>
              <a:rPr lang="en-US" sz="1800" dirty="0" err="1">
                <a:latin typeface="+mn-lt"/>
              </a:rPr>
              <a:t>độ</a:t>
            </a:r>
            <a:r>
              <a:rPr lang="en-US" sz="1800" dirty="0">
                <a:latin typeface="+mn-lt"/>
              </a:rPr>
              <a:t> </a:t>
            </a:r>
            <a:r>
              <a:rPr lang="en-US" sz="1800" dirty="0" err="1">
                <a:latin typeface="+mn-lt"/>
              </a:rPr>
              <a:t>tự</a:t>
            </a:r>
            <a:r>
              <a:rPr lang="en-US" sz="1800" dirty="0">
                <a:latin typeface="+mn-lt"/>
              </a:rPr>
              <a:t> </a:t>
            </a:r>
            <a:r>
              <a:rPr lang="en-US" sz="1800" dirty="0" err="1">
                <a:latin typeface="+mn-lt"/>
              </a:rPr>
              <a:t>chọn</a:t>
            </a:r>
            <a:r>
              <a:rPr lang="en-US" sz="1800" dirty="0">
                <a:latin typeface="+mn-lt"/>
              </a:rPr>
              <a:t> </a:t>
            </a:r>
            <a:r>
              <a:rPr lang="en-US" sz="1800" dirty="0" err="1">
                <a:latin typeface="+mn-lt"/>
              </a:rPr>
              <a:t>vừa</a:t>
            </a:r>
            <a:r>
              <a:rPr lang="en-US" sz="1800" dirty="0">
                <a:latin typeface="+mn-lt"/>
              </a:rPr>
              <a:t> </a:t>
            </a:r>
            <a:r>
              <a:rPr lang="en-US" sz="1800" dirty="0" err="1">
                <a:latin typeface="+mn-lt"/>
              </a:rPr>
              <a:t>nghe</a:t>
            </a:r>
            <a:r>
              <a:rPr lang="en-US" sz="1800" dirty="0">
                <a:latin typeface="+mn-lt"/>
              </a:rPr>
              <a:t> </a:t>
            </a:r>
            <a:r>
              <a:rPr lang="en-US" sz="1800" dirty="0" err="1">
                <a:latin typeface="+mn-lt"/>
              </a:rPr>
              <a:t>một</a:t>
            </a:r>
            <a:r>
              <a:rPr lang="en-US" sz="1800" dirty="0">
                <a:latin typeface="+mn-lt"/>
              </a:rPr>
              <a:t> </a:t>
            </a:r>
            <a:r>
              <a:rPr lang="en-US" sz="1800" dirty="0" err="1">
                <a:latin typeface="+mn-lt"/>
              </a:rPr>
              <a:t>danh</a:t>
            </a:r>
            <a:r>
              <a:rPr lang="en-US" sz="1800" dirty="0">
                <a:latin typeface="+mn-lt"/>
              </a:rPr>
              <a:t> </a:t>
            </a:r>
            <a:r>
              <a:rPr lang="en-US" sz="1800" dirty="0" err="1">
                <a:latin typeface="+mn-lt"/>
              </a:rPr>
              <a:t>sách</a:t>
            </a:r>
            <a:r>
              <a:rPr lang="en-US" sz="1800" dirty="0">
                <a:latin typeface="+mn-lt"/>
              </a:rPr>
              <a:t> </a:t>
            </a:r>
            <a:r>
              <a:rPr lang="en-US" sz="1800" dirty="0" err="1">
                <a:latin typeface="+mn-lt"/>
              </a:rPr>
              <a:t>các</a:t>
            </a:r>
            <a:r>
              <a:rPr lang="en-US" sz="1800" dirty="0">
                <a:latin typeface="+mn-lt"/>
              </a:rPr>
              <a:t> </a:t>
            </a:r>
            <a:r>
              <a:rPr lang="en-US" sz="1800" dirty="0" err="1">
                <a:latin typeface="+mn-lt"/>
              </a:rPr>
              <a:t>bài</a:t>
            </a:r>
            <a:r>
              <a:rPr lang="en-US" sz="1800" dirty="0">
                <a:latin typeface="+mn-lt"/>
              </a:rPr>
              <a:t> </a:t>
            </a:r>
            <a:r>
              <a:rPr lang="en-US" sz="1800" dirty="0" err="1">
                <a:latin typeface="+mn-lt"/>
              </a:rPr>
              <a:t>hát</a:t>
            </a:r>
            <a:r>
              <a:rPr lang="en-US" sz="1800" dirty="0">
                <a:latin typeface="+mn-lt"/>
              </a:rPr>
              <a:t> ở </a:t>
            </a:r>
            <a:r>
              <a:rPr lang="en-US" sz="1800" dirty="0" err="1">
                <a:latin typeface="+mn-lt"/>
              </a:rPr>
              <a:t>những</a:t>
            </a:r>
            <a:r>
              <a:rPr lang="en-US" sz="1800" dirty="0">
                <a:latin typeface="+mn-lt"/>
              </a:rPr>
              <a:t> </a:t>
            </a:r>
            <a:r>
              <a:rPr lang="en-US" sz="1800" dirty="0" err="1">
                <a:latin typeface="+mn-lt"/>
              </a:rPr>
              <a:t>tiết</a:t>
            </a:r>
            <a:r>
              <a:rPr lang="en-US" sz="1800" dirty="0">
                <a:latin typeface="+mn-lt"/>
              </a:rPr>
              <a:t> </a:t>
            </a:r>
            <a:r>
              <a:rPr lang="en-US" sz="1800" dirty="0" err="1">
                <a:latin typeface="+mn-lt"/>
              </a:rPr>
              <a:t>tấu</a:t>
            </a:r>
            <a:r>
              <a:rPr lang="en-US" sz="1800" dirty="0">
                <a:latin typeface="+mn-lt"/>
              </a:rPr>
              <a:t> </a:t>
            </a:r>
            <a:r>
              <a:rPr lang="en-US" sz="1800" dirty="0" err="1">
                <a:latin typeface="+mn-lt"/>
              </a:rPr>
              <a:t>khác</a:t>
            </a:r>
            <a:r>
              <a:rPr lang="en-US" sz="1800" dirty="0">
                <a:latin typeface="+mn-lt"/>
              </a:rPr>
              <a:t> </a:t>
            </a:r>
            <a:r>
              <a:rPr lang="en-US" sz="1800" dirty="0" err="1">
                <a:latin typeface="+mn-lt"/>
              </a:rPr>
              <a:t>nhau</a:t>
            </a:r>
            <a:r>
              <a:rPr lang="en-US" sz="1800" dirty="0">
                <a:latin typeface="+mn-lt"/>
              </a:rPr>
              <a:t>. </a:t>
            </a:r>
            <a:r>
              <a:rPr lang="en-US" sz="1800" dirty="0" err="1">
                <a:latin typeface="+mn-lt"/>
              </a:rPr>
              <a:t>Kết</a:t>
            </a:r>
            <a:r>
              <a:rPr lang="en-US" sz="1800" dirty="0">
                <a:latin typeface="+mn-lt"/>
              </a:rPr>
              <a:t> </a:t>
            </a:r>
            <a:r>
              <a:rPr lang="en-US" sz="1800" dirty="0" err="1">
                <a:latin typeface="+mn-lt"/>
              </a:rPr>
              <a:t>quả</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những</a:t>
            </a:r>
            <a:r>
              <a:rPr lang="en-US" sz="1800" dirty="0">
                <a:latin typeface="+mn-lt"/>
              </a:rPr>
              <a:t> </a:t>
            </a:r>
            <a:r>
              <a:rPr lang="en-US" sz="1800" dirty="0" err="1">
                <a:latin typeface="+mn-lt"/>
              </a:rPr>
              <a:t>cá</a:t>
            </a:r>
            <a:r>
              <a:rPr lang="en-US" sz="1800" dirty="0">
                <a:latin typeface="+mn-lt"/>
              </a:rPr>
              <a:t> </a:t>
            </a:r>
            <a:r>
              <a:rPr lang="en-US" sz="1800" dirty="0" err="1">
                <a:latin typeface="+mn-lt"/>
              </a:rPr>
              <a:t>nhân</a:t>
            </a:r>
            <a:r>
              <a:rPr lang="en-US" sz="1800" dirty="0">
                <a:latin typeface="+mn-lt"/>
              </a:rPr>
              <a:t> </a:t>
            </a:r>
            <a:r>
              <a:rPr lang="en-US" sz="1800" dirty="0" err="1">
                <a:latin typeface="+mn-lt"/>
              </a:rPr>
              <a:t>khỏe</a:t>
            </a:r>
            <a:r>
              <a:rPr lang="en-US" sz="1800" dirty="0">
                <a:latin typeface="+mn-lt"/>
              </a:rPr>
              <a:t> </a:t>
            </a:r>
            <a:r>
              <a:rPr lang="en-US" sz="1800" dirty="0" err="1">
                <a:latin typeface="+mn-lt"/>
              </a:rPr>
              <a:t>mạnh</a:t>
            </a:r>
            <a:r>
              <a:rPr lang="en-US" sz="1800" dirty="0">
                <a:latin typeface="+mn-lt"/>
              </a:rPr>
              <a:t> </a:t>
            </a:r>
            <a:r>
              <a:rPr lang="en-US" sz="1800" dirty="0" err="1">
                <a:latin typeface="+mn-lt"/>
              </a:rPr>
              <a:t>thực</a:t>
            </a:r>
            <a:r>
              <a:rPr lang="en-US" sz="1800" dirty="0">
                <a:latin typeface="+mn-lt"/>
              </a:rPr>
              <a:t> </a:t>
            </a:r>
            <a:r>
              <a:rPr lang="en-US" sz="1800" dirty="0" err="1">
                <a:latin typeface="+mn-lt"/>
              </a:rPr>
              <a:t>hiện</a:t>
            </a:r>
            <a:r>
              <a:rPr lang="en-US" sz="1800" dirty="0">
                <a:latin typeface="+mn-lt"/>
              </a:rPr>
              <a:t> </a:t>
            </a:r>
            <a:r>
              <a:rPr lang="en-US" sz="1800" dirty="0" err="1">
                <a:latin typeface="+mn-lt"/>
              </a:rPr>
              <a:t>các</a:t>
            </a:r>
            <a:r>
              <a:rPr lang="en-US" sz="1800" dirty="0">
                <a:latin typeface="+mn-lt"/>
              </a:rPr>
              <a:t> </a:t>
            </a:r>
            <a:r>
              <a:rPr lang="en-US" sz="1800" dirty="0" err="1">
                <a:latin typeface="+mn-lt"/>
              </a:rPr>
              <a:t>bài</a:t>
            </a:r>
            <a:r>
              <a:rPr lang="en-US" sz="1800" dirty="0">
                <a:latin typeface="+mn-lt"/>
              </a:rPr>
              <a:t> </a:t>
            </a:r>
            <a:r>
              <a:rPr lang="en-US" sz="1800" dirty="0" err="1">
                <a:latin typeface="+mn-lt"/>
              </a:rPr>
              <a:t>tập</a:t>
            </a:r>
            <a:r>
              <a:rPr lang="en-US" sz="1800" dirty="0">
                <a:latin typeface="+mn-lt"/>
              </a:rPr>
              <a:t> </a:t>
            </a:r>
            <a:r>
              <a:rPr lang="en-US" sz="1800" dirty="0" err="1">
                <a:latin typeface="+mn-lt"/>
              </a:rPr>
              <a:t>cực</a:t>
            </a:r>
            <a:r>
              <a:rPr lang="en-US" sz="1800" dirty="0">
                <a:latin typeface="+mn-lt"/>
              </a:rPr>
              <a:t> </a:t>
            </a:r>
            <a:r>
              <a:rPr lang="en-US" sz="1800" dirty="0" err="1">
                <a:latin typeface="+mn-lt"/>
              </a:rPr>
              <a:t>đại</a:t>
            </a:r>
            <a:r>
              <a:rPr lang="en-US" sz="1800" dirty="0">
                <a:latin typeface="+mn-lt"/>
              </a:rPr>
              <a:t> </a:t>
            </a:r>
            <a:r>
              <a:rPr lang="en-US" sz="1800" dirty="0" err="1">
                <a:latin typeface="+mn-lt"/>
              </a:rPr>
              <a:t>không</a:t>
            </a:r>
            <a:r>
              <a:rPr lang="en-US" sz="1800" dirty="0">
                <a:latin typeface="+mn-lt"/>
              </a:rPr>
              <a:t> </a:t>
            </a:r>
            <a:r>
              <a:rPr lang="en-US" sz="1800" dirty="0" err="1">
                <a:latin typeface="+mn-lt"/>
              </a:rPr>
              <a:t>những</a:t>
            </a:r>
            <a:r>
              <a:rPr lang="en-US" sz="1800" dirty="0">
                <a:latin typeface="+mn-lt"/>
              </a:rPr>
              <a:t> </a:t>
            </a:r>
            <a:r>
              <a:rPr lang="en-US" sz="1800" dirty="0" err="1">
                <a:latin typeface="+mn-lt"/>
              </a:rPr>
              <a:t>tập</a:t>
            </a:r>
            <a:r>
              <a:rPr lang="en-US" sz="1800" dirty="0">
                <a:latin typeface="+mn-lt"/>
              </a:rPr>
              <a:t> </a:t>
            </a:r>
            <a:r>
              <a:rPr lang="en-US" sz="1800" dirty="0" err="1">
                <a:latin typeface="+mn-lt"/>
              </a:rPr>
              <a:t>luyện</a:t>
            </a:r>
            <a:r>
              <a:rPr lang="en-US" sz="1800" dirty="0">
                <a:latin typeface="+mn-lt"/>
              </a:rPr>
              <a:t> </a:t>
            </a:r>
            <a:r>
              <a:rPr lang="en-US" sz="1800" dirty="0" err="1">
                <a:latin typeface="+mn-lt"/>
              </a:rPr>
              <a:t>tích</a:t>
            </a:r>
            <a:r>
              <a:rPr lang="en-US" sz="1800" dirty="0">
                <a:latin typeface="+mn-lt"/>
              </a:rPr>
              <a:t> </a:t>
            </a:r>
            <a:r>
              <a:rPr lang="en-US" sz="1800" dirty="0" err="1">
                <a:latin typeface="+mn-lt"/>
              </a:rPr>
              <a:t>cực</a:t>
            </a:r>
            <a:r>
              <a:rPr lang="en-US" sz="1800" dirty="0">
                <a:latin typeface="+mn-lt"/>
              </a:rPr>
              <a:t> </a:t>
            </a:r>
            <a:r>
              <a:rPr lang="en-US" sz="1800" dirty="0" err="1">
                <a:latin typeface="+mn-lt"/>
              </a:rPr>
              <a:t>hơn</a:t>
            </a:r>
            <a:r>
              <a:rPr lang="en-US" sz="1800" dirty="0">
                <a:latin typeface="+mn-lt"/>
              </a:rPr>
              <a:t> </a:t>
            </a:r>
            <a:r>
              <a:rPr lang="en-US" sz="1800" dirty="0" err="1">
                <a:latin typeface="+mn-lt"/>
              </a:rPr>
              <a:t>với</a:t>
            </a:r>
            <a:r>
              <a:rPr lang="en-US" sz="1800" dirty="0">
                <a:latin typeface="+mn-lt"/>
              </a:rPr>
              <a:t> </a:t>
            </a:r>
            <a:r>
              <a:rPr lang="en-US" sz="1800" dirty="0" err="1">
                <a:latin typeface="+mn-lt"/>
              </a:rPr>
              <a:t>nhạc</a:t>
            </a:r>
            <a:r>
              <a:rPr lang="en-US" sz="1800" dirty="0">
                <a:latin typeface="+mn-lt"/>
              </a:rPr>
              <a:t> </a:t>
            </a:r>
            <a:r>
              <a:rPr lang="en-US" sz="1800" dirty="0" err="1">
                <a:latin typeface="+mn-lt"/>
              </a:rPr>
              <a:t>có</a:t>
            </a:r>
            <a:r>
              <a:rPr lang="en-US" sz="1800" dirty="0">
                <a:latin typeface="+mn-lt"/>
              </a:rPr>
              <a:t> </a:t>
            </a:r>
            <a:r>
              <a:rPr lang="en-US" sz="1800" dirty="0" err="1">
                <a:latin typeface="+mn-lt"/>
              </a:rPr>
              <a:t>tiết</a:t>
            </a:r>
            <a:r>
              <a:rPr lang="en-US" sz="1800" dirty="0">
                <a:latin typeface="+mn-lt"/>
              </a:rPr>
              <a:t> </a:t>
            </a:r>
            <a:r>
              <a:rPr lang="en-US" sz="1800" dirty="0" err="1">
                <a:latin typeface="+mn-lt"/>
              </a:rPr>
              <a:t>tấu</a:t>
            </a:r>
            <a:r>
              <a:rPr lang="en-US" sz="1800" dirty="0">
                <a:latin typeface="+mn-lt"/>
              </a:rPr>
              <a:t> </a:t>
            </a:r>
            <a:r>
              <a:rPr lang="en-US" sz="1800" dirty="0" err="1">
                <a:latin typeface="+mn-lt"/>
              </a:rPr>
              <a:t>nhanh</a:t>
            </a:r>
            <a:r>
              <a:rPr lang="en-US" sz="1800" dirty="0">
                <a:latin typeface="+mn-lt"/>
              </a:rPr>
              <a:t> h</a:t>
            </a:r>
            <a:r>
              <a:rPr lang="vi-VN" sz="1800" dirty="0">
                <a:latin typeface="Calibri" panose="020F0502020204030204" pitchFamily="34" charset="0"/>
                <a:cs typeface="Calibri" panose="020F0502020204030204" pitchFamily="34" charset="0"/>
              </a:rPr>
              <a:t>ơ</a:t>
            </a:r>
            <a:r>
              <a:rPr lang="en-US" sz="1800" dirty="0">
                <a:latin typeface="+mn-lt"/>
              </a:rPr>
              <a:t>n </a:t>
            </a:r>
            <a:r>
              <a:rPr lang="en-US" sz="1800" dirty="0" err="1">
                <a:latin typeface="+mn-lt"/>
              </a:rPr>
              <a:t>mà</a:t>
            </a:r>
            <a:r>
              <a:rPr lang="en-US" sz="1800" dirty="0">
                <a:latin typeface="+mn-lt"/>
              </a:rPr>
              <a:t> </a:t>
            </a:r>
            <a:r>
              <a:rPr lang="en-US" sz="1800" dirty="0" err="1">
                <a:latin typeface="+mn-lt"/>
              </a:rPr>
              <a:t>còn</a:t>
            </a:r>
            <a:r>
              <a:rPr lang="en-US" sz="1800" dirty="0">
                <a:latin typeface="+mn-lt"/>
              </a:rPr>
              <a:t> </a:t>
            </a:r>
            <a:r>
              <a:rPr lang="en-US" sz="1800" dirty="0" err="1">
                <a:latin typeface="+mn-lt"/>
              </a:rPr>
              <a:t>lựa</a:t>
            </a:r>
            <a:r>
              <a:rPr lang="en-US" sz="1800" dirty="0">
                <a:latin typeface="+mn-lt"/>
              </a:rPr>
              <a:t> </a:t>
            </a:r>
            <a:r>
              <a:rPr lang="en-US" sz="1800" dirty="0" err="1">
                <a:latin typeface="+mn-lt"/>
              </a:rPr>
              <a:t>chọn</a:t>
            </a:r>
            <a:r>
              <a:rPr lang="en-US" sz="1800" dirty="0">
                <a:latin typeface="+mn-lt"/>
              </a:rPr>
              <a:t> </a:t>
            </a:r>
            <a:r>
              <a:rPr lang="en-US" sz="1800" dirty="0" err="1">
                <a:latin typeface="+mn-lt"/>
              </a:rPr>
              <a:t>làm</a:t>
            </a:r>
            <a:r>
              <a:rPr lang="en-US" sz="1800" dirty="0">
                <a:latin typeface="+mn-lt"/>
              </a:rPr>
              <a:t> </a:t>
            </a:r>
            <a:r>
              <a:rPr lang="en-US" sz="1800" dirty="0" err="1">
                <a:latin typeface="+mn-lt"/>
              </a:rPr>
              <a:t>điều</a:t>
            </a:r>
            <a:r>
              <a:rPr lang="en-US" sz="1800" dirty="0">
                <a:latin typeface="+mn-lt"/>
              </a:rPr>
              <a:t> </a:t>
            </a:r>
            <a:r>
              <a:rPr lang="en-US" sz="1800" dirty="0" err="1">
                <a:latin typeface="+mn-lt"/>
              </a:rPr>
              <a:t>đó</a:t>
            </a:r>
            <a:r>
              <a:rPr lang="en-US" sz="1800" dirty="0">
                <a:latin typeface="+mn-lt"/>
              </a:rPr>
              <a:t> </a:t>
            </a:r>
            <a:r>
              <a:rPr lang="en-US" sz="1800" dirty="0" err="1">
                <a:latin typeface="+mn-lt"/>
              </a:rPr>
              <a:t>và</a:t>
            </a:r>
            <a:r>
              <a:rPr lang="en-US" sz="1800" dirty="0">
                <a:latin typeface="+mn-lt"/>
              </a:rPr>
              <a:t> </a:t>
            </a:r>
            <a:r>
              <a:rPr lang="en-US" sz="1800" dirty="0" err="1">
                <a:latin typeface="+mn-lt"/>
              </a:rPr>
              <a:t>tận</a:t>
            </a:r>
            <a:r>
              <a:rPr lang="en-US" sz="1800" dirty="0">
                <a:latin typeface="+mn-lt"/>
              </a:rPr>
              <a:t> h</a:t>
            </a:r>
            <a:r>
              <a:rPr lang="vi-VN" sz="1800" dirty="0">
                <a:latin typeface="Calibri" panose="020F0502020204030204" pitchFamily="34" charset="0"/>
                <a:cs typeface="Calibri" panose="020F0502020204030204" pitchFamily="34" charset="0"/>
              </a:rPr>
              <a:t>ư</a:t>
            </a:r>
            <a:r>
              <a:rPr lang="en-US" sz="1800" dirty="0" err="1">
                <a:latin typeface="+mn-lt"/>
              </a:rPr>
              <a:t>ởng</a:t>
            </a:r>
            <a:r>
              <a:rPr lang="en-US" sz="1800" dirty="0">
                <a:latin typeface="+mn-lt"/>
              </a:rPr>
              <a:t> </a:t>
            </a:r>
            <a:r>
              <a:rPr lang="en-US" sz="1800" dirty="0" err="1">
                <a:latin typeface="+mn-lt"/>
              </a:rPr>
              <a:t>âm</a:t>
            </a:r>
            <a:r>
              <a:rPr lang="en-US" sz="1800" dirty="0">
                <a:latin typeface="+mn-lt"/>
              </a:rPr>
              <a:t> </a:t>
            </a:r>
            <a:r>
              <a:rPr lang="en-US" sz="1800" dirty="0" err="1">
                <a:latin typeface="+mn-lt"/>
              </a:rPr>
              <a:t>nhạc</a:t>
            </a:r>
            <a:r>
              <a:rPr lang="en-US" sz="1800" dirty="0">
                <a:latin typeface="+mn-lt"/>
              </a:rPr>
              <a:t> </a:t>
            </a:r>
            <a:r>
              <a:rPr lang="en-US" sz="1800" dirty="0" err="1">
                <a:latin typeface="+mn-lt"/>
              </a:rPr>
              <a:t>tốt</a:t>
            </a:r>
            <a:r>
              <a:rPr lang="en-US" sz="1800" dirty="0">
                <a:latin typeface="+mn-lt"/>
              </a:rPr>
              <a:t> h</a:t>
            </a:r>
            <a:r>
              <a:rPr lang="vi-VN" sz="1800" dirty="0">
                <a:latin typeface="Calibri" panose="020F0502020204030204" pitchFamily="34" charset="0"/>
                <a:cs typeface="Calibri" panose="020F0502020204030204" pitchFamily="34" charset="0"/>
              </a:rPr>
              <a:t>ơ</a:t>
            </a:r>
            <a:r>
              <a:rPr lang="en-US" sz="1800" dirty="0">
                <a:latin typeface="+mn-lt"/>
              </a:rPr>
              <a:t>n </a:t>
            </a:r>
            <a:r>
              <a:rPr lang="en-US" sz="1800" dirty="0" err="1">
                <a:latin typeface="+mn-lt"/>
              </a:rPr>
              <a:t>khi</a:t>
            </a:r>
            <a:r>
              <a:rPr lang="en-US" sz="1800" dirty="0">
                <a:latin typeface="+mn-lt"/>
              </a:rPr>
              <a:t> </a:t>
            </a:r>
            <a:r>
              <a:rPr lang="en-US" sz="1800" dirty="0" err="1">
                <a:latin typeface="+mn-lt"/>
              </a:rPr>
              <a:t>nhạc</a:t>
            </a:r>
            <a:r>
              <a:rPr lang="en-US" sz="1800" dirty="0">
                <a:latin typeface="+mn-lt"/>
              </a:rPr>
              <a:t> đ</a:t>
            </a:r>
            <a:r>
              <a:rPr lang="vi-VN" sz="1800" dirty="0">
                <a:latin typeface="+mn-lt"/>
              </a:rPr>
              <a:t>ư</a:t>
            </a:r>
            <a:r>
              <a:rPr lang="en-US" sz="1800" dirty="0" err="1">
                <a:latin typeface="+mn-lt"/>
              </a:rPr>
              <a:t>ợc</a:t>
            </a:r>
            <a:r>
              <a:rPr lang="en-US" sz="1800" dirty="0">
                <a:latin typeface="+mn-lt"/>
              </a:rPr>
              <a:t> </a:t>
            </a:r>
            <a:r>
              <a:rPr lang="en-US" sz="1800" dirty="0" err="1">
                <a:latin typeface="+mn-lt"/>
              </a:rPr>
              <a:t>ch</a:t>
            </a:r>
            <a:r>
              <a:rPr lang="vi-VN" sz="1800" dirty="0">
                <a:latin typeface="Calibri" panose="020F0502020204030204" pitchFamily="34" charset="0"/>
                <a:cs typeface="Calibri" panose="020F0502020204030204" pitchFamily="34" charset="0"/>
              </a:rPr>
              <a:t>ơ</a:t>
            </a:r>
            <a:r>
              <a:rPr lang="en-US" sz="1800" dirty="0" err="1">
                <a:latin typeface="+mn-lt"/>
              </a:rPr>
              <a:t>i</a:t>
            </a:r>
            <a:r>
              <a:rPr lang="en-US" sz="1800" dirty="0">
                <a:latin typeface="+mn-lt"/>
              </a:rPr>
              <a:t> ở </a:t>
            </a:r>
            <a:r>
              <a:rPr lang="en-US" sz="1800" dirty="0" err="1">
                <a:latin typeface="+mn-lt"/>
              </a:rPr>
              <a:t>một</a:t>
            </a:r>
            <a:r>
              <a:rPr lang="en-US" sz="1800" dirty="0">
                <a:latin typeface="+mn-lt"/>
              </a:rPr>
              <a:t> </a:t>
            </a:r>
            <a:r>
              <a:rPr lang="en-US" sz="1800" dirty="0" err="1">
                <a:latin typeface="+mn-lt"/>
              </a:rPr>
              <a:t>tiết</a:t>
            </a:r>
            <a:r>
              <a:rPr lang="en-US" sz="1800" dirty="0">
                <a:latin typeface="+mn-lt"/>
              </a:rPr>
              <a:t> </a:t>
            </a:r>
            <a:r>
              <a:rPr lang="en-US" sz="1800" dirty="0" err="1">
                <a:latin typeface="+mn-lt"/>
              </a:rPr>
              <a:t>tấu</a:t>
            </a:r>
            <a:r>
              <a:rPr lang="en-US" sz="1800" dirty="0">
                <a:latin typeface="+mn-lt"/>
              </a:rPr>
              <a:t> </a:t>
            </a:r>
            <a:r>
              <a:rPr lang="en-US" sz="1800" dirty="0" err="1">
                <a:latin typeface="+mn-lt"/>
              </a:rPr>
              <a:t>nhanh</a:t>
            </a:r>
            <a:r>
              <a:rPr lang="en-US" sz="1800" dirty="0">
                <a:latin typeface="+mn-lt"/>
              </a:rPr>
              <a:t> h</a:t>
            </a:r>
            <a:r>
              <a:rPr lang="vi-VN" sz="1800" dirty="0">
                <a:latin typeface="Calibri" panose="020F0502020204030204" pitchFamily="34" charset="0"/>
                <a:cs typeface="Calibri" panose="020F0502020204030204" pitchFamily="34" charset="0"/>
              </a:rPr>
              <a:t>ơ</a:t>
            </a:r>
            <a:r>
              <a:rPr lang="en-US" sz="1800" dirty="0">
                <a:latin typeface="+mn-lt"/>
              </a:rPr>
              <a:t>n </a:t>
            </a:r>
            <a:r>
              <a:rPr lang="en-US" sz="1800" dirty="0" err="1">
                <a:latin typeface="+mn-lt"/>
              </a:rPr>
              <a:t>nữa.Kết</a:t>
            </a:r>
            <a:r>
              <a:rPr lang="en-US" sz="1800" dirty="0">
                <a:latin typeface="+mn-lt"/>
              </a:rPr>
              <a:t> </a:t>
            </a:r>
            <a:r>
              <a:rPr lang="en-US" sz="1800" dirty="0" err="1">
                <a:latin typeface="+mn-lt"/>
              </a:rPr>
              <a:t>quả</a:t>
            </a:r>
            <a:r>
              <a:rPr lang="en-US" sz="1800" dirty="0">
                <a:latin typeface="+mn-lt"/>
              </a:rPr>
              <a:t> </a:t>
            </a:r>
            <a:r>
              <a:rPr lang="en-US" sz="1800" dirty="0" err="1">
                <a:latin typeface="+mn-lt"/>
              </a:rPr>
              <a:t>này</a:t>
            </a:r>
            <a:r>
              <a:rPr lang="en-US" sz="1800" dirty="0">
                <a:latin typeface="+mn-lt"/>
              </a:rPr>
              <a:t> </a:t>
            </a:r>
            <a:r>
              <a:rPr lang="en-US" sz="1800" dirty="0" err="1">
                <a:latin typeface="+mn-lt"/>
              </a:rPr>
              <a:t>giúp</a:t>
            </a:r>
            <a:r>
              <a:rPr lang="en-US" sz="1800" dirty="0">
                <a:latin typeface="+mn-lt"/>
              </a:rPr>
              <a:t> </a:t>
            </a:r>
            <a:r>
              <a:rPr lang="en-US" sz="1800" dirty="0" err="1">
                <a:latin typeface="+mn-lt"/>
              </a:rPr>
              <a:t>cải</a:t>
            </a:r>
            <a:r>
              <a:rPr lang="en-US" sz="1800" dirty="0">
                <a:latin typeface="+mn-lt"/>
              </a:rPr>
              <a:t> </a:t>
            </a:r>
            <a:r>
              <a:rPr lang="en-US" sz="1800" dirty="0" err="1">
                <a:latin typeface="+mn-lt"/>
              </a:rPr>
              <a:t>thiện</a:t>
            </a:r>
            <a:r>
              <a:rPr lang="en-US" sz="1800" dirty="0">
                <a:latin typeface="+mn-lt"/>
              </a:rPr>
              <a:t> </a:t>
            </a:r>
            <a:r>
              <a:rPr lang="en-US" sz="1800" dirty="0" err="1">
                <a:latin typeface="+mn-lt"/>
              </a:rPr>
              <a:t>các</a:t>
            </a:r>
            <a:r>
              <a:rPr lang="en-US" sz="1800" dirty="0">
                <a:latin typeface="+mn-lt"/>
              </a:rPr>
              <a:t> </a:t>
            </a:r>
            <a:r>
              <a:rPr lang="en-US" sz="1800" dirty="0" err="1">
                <a:latin typeface="+mn-lt"/>
              </a:rPr>
              <a:t>phác</a:t>
            </a:r>
            <a:r>
              <a:rPr lang="en-US" sz="1800" dirty="0">
                <a:latin typeface="+mn-lt"/>
              </a:rPr>
              <a:t> </a:t>
            </a:r>
            <a:r>
              <a:rPr lang="en-US" sz="1800" dirty="0" err="1">
                <a:latin typeface="+mn-lt"/>
              </a:rPr>
              <a:t>đồ</a:t>
            </a:r>
            <a:r>
              <a:rPr lang="en-US" sz="1800" dirty="0">
                <a:latin typeface="+mn-lt"/>
              </a:rPr>
              <a:t> </a:t>
            </a:r>
            <a:r>
              <a:rPr lang="en-US" sz="1800" dirty="0" err="1">
                <a:latin typeface="+mn-lt"/>
              </a:rPr>
              <a:t>tập</a:t>
            </a:r>
            <a:r>
              <a:rPr lang="en-US" sz="1800" dirty="0">
                <a:latin typeface="+mn-lt"/>
              </a:rPr>
              <a:t> </a:t>
            </a:r>
            <a:r>
              <a:rPr lang="en-US" sz="1800" dirty="0" err="1">
                <a:latin typeface="+mn-lt"/>
              </a:rPr>
              <a:t>luyện</a:t>
            </a:r>
            <a:r>
              <a:rPr lang="en-US" sz="1800" dirty="0">
                <a:latin typeface="+mn-lt"/>
              </a:rPr>
              <a:t>.</a:t>
            </a:r>
          </a:p>
        </p:txBody>
      </p:sp>
    </p:spTree>
    <p:extLst>
      <p:ext uri="{BB962C8B-B14F-4D97-AF65-F5344CB8AC3E}">
        <p14:creationId xmlns:p14="http://schemas.microsoft.com/office/powerpoint/2010/main" val="148754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97EB-BA74-43FF-9EFF-7EF17764F378}"/>
              </a:ext>
            </a:extLst>
          </p:cNvPr>
          <p:cNvSpPr>
            <a:spLocks noGrp="1"/>
          </p:cNvSpPr>
          <p:nvPr>
            <p:ph type="title"/>
          </p:nvPr>
        </p:nvSpPr>
        <p:spPr/>
        <p:txBody>
          <a:bodyPr/>
          <a:lstStyle/>
          <a:p>
            <a:r>
              <a:rPr lang="en-US" b="1" dirty="0" err="1"/>
              <a:t>Những</a:t>
            </a:r>
            <a:r>
              <a:rPr lang="en-US" b="1" dirty="0"/>
              <a:t> </a:t>
            </a:r>
            <a:r>
              <a:rPr lang="en-US" b="1" dirty="0" err="1"/>
              <a:t>hình</a:t>
            </a:r>
            <a:r>
              <a:rPr lang="en-US" b="1" dirty="0"/>
              <a:t> </a:t>
            </a:r>
            <a:r>
              <a:rPr lang="en-US" b="1" dirty="0" err="1"/>
              <a:t>thức</a:t>
            </a:r>
            <a:r>
              <a:rPr lang="en-US" b="1" dirty="0"/>
              <a:t> </a:t>
            </a:r>
            <a:r>
              <a:rPr lang="en-US" b="1" dirty="0" err="1"/>
              <a:t>khác</a:t>
            </a:r>
            <a:r>
              <a:rPr lang="en-US" b="1" dirty="0"/>
              <a:t> </a:t>
            </a:r>
            <a:r>
              <a:rPr lang="en-US" b="1" dirty="0" err="1"/>
              <a:t>nhau</a:t>
            </a:r>
            <a:r>
              <a:rPr lang="en-US" b="1" dirty="0"/>
              <a:t> </a:t>
            </a:r>
            <a:r>
              <a:rPr lang="en-US" b="1" dirty="0" err="1"/>
              <a:t>của</a:t>
            </a:r>
            <a:r>
              <a:rPr lang="en-US" b="1" dirty="0"/>
              <a:t> </a:t>
            </a:r>
            <a:r>
              <a:rPr lang="en-US" b="1" dirty="0" err="1"/>
              <a:t>học</a:t>
            </a:r>
            <a:r>
              <a:rPr lang="en-US" b="1" dirty="0"/>
              <a:t> </a:t>
            </a:r>
            <a:r>
              <a:rPr lang="en-US" b="1" dirty="0" err="1"/>
              <a:t>tập</a:t>
            </a:r>
            <a:r>
              <a:rPr lang="en-US" b="1" dirty="0"/>
              <a:t> </a:t>
            </a:r>
            <a:r>
              <a:rPr lang="en-US" b="1" dirty="0" err="1"/>
              <a:t>bằng</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id="{A046F46E-C5FE-4DFC-81D6-DB12BA2F6919}"/>
              </a:ext>
            </a:extLst>
          </p:cNvPr>
          <p:cNvSpPr>
            <a:spLocks noGrp="1"/>
          </p:cNvSpPr>
          <p:nvPr>
            <p:ph idx="1"/>
          </p:nvPr>
        </p:nvSpPr>
        <p:spPr/>
        <p:txBody>
          <a:bodyPr/>
          <a:lstStyle/>
          <a:p>
            <a:r>
              <a:rPr lang="en-US" dirty="0" err="1"/>
              <a:t>Hình</a:t>
            </a:r>
            <a:r>
              <a:rPr lang="en-US" dirty="0"/>
              <a:t> </a:t>
            </a:r>
            <a:r>
              <a:rPr lang="en-US" dirty="0" err="1"/>
              <a:t>thức</a:t>
            </a:r>
            <a:r>
              <a:rPr lang="en-US" dirty="0"/>
              <a:t> </a:t>
            </a:r>
            <a:r>
              <a:rPr lang="en-US" dirty="0" err="1"/>
              <a:t>thảo</a:t>
            </a:r>
            <a:r>
              <a:rPr lang="en-US" dirty="0"/>
              <a:t> </a:t>
            </a:r>
            <a:r>
              <a:rPr lang="en-US" dirty="0" err="1"/>
              <a:t>luận</a:t>
            </a:r>
            <a:endParaRPr lang="en-US" dirty="0"/>
          </a:p>
          <a:p>
            <a:r>
              <a:rPr lang="en-US" dirty="0" err="1"/>
              <a:t>Hình</a:t>
            </a:r>
            <a:r>
              <a:rPr lang="en-US" dirty="0"/>
              <a:t> </a:t>
            </a:r>
            <a:r>
              <a:rPr lang="en-US" dirty="0" err="1"/>
              <a:t>thức</a:t>
            </a:r>
            <a:r>
              <a:rPr lang="en-US" dirty="0"/>
              <a:t> </a:t>
            </a:r>
            <a:r>
              <a:rPr lang="en-US" dirty="0" err="1"/>
              <a:t>tranh</a:t>
            </a:r>
            <a:r>
              <a:rPr lang="en-US" dirty="0"/>
              <a:t> </a:t>
            </a:r>
            <a:r>
              <a:rPr lang="en-US" dirty="0" err="1"/>
              <a:t>luận</a:t>
            </a:r>
            <a:endParaRPr lang="en-US" dirty="0"/>
          </a:p>
          <a:p>
            <a:r>
              <a:rPr lang="en-US" dirty="0" err="1"/>
              <a:t>Hình</a:t>
            </a:r>
            <a:r>
              <a:rPr lang="en-US" dirty="0"/>
              <a:t> </a:t>
            </a:r>
            <a:r>
              <a:rPr lang="en-US" dirty="0" err="1"/>
              <a:t>thức</a:t>
            </a:r>
            <a:r>
              <a:rPr lang="en-US" dirty="0"/>
              <a:t> </a:t>
            </a:r>
            <a:r>
              <a:rPr lang="en-US" dirty="0" err="1"/>
              <a:t>giải</a:t>
            </a:r>
            <a:r>
              <a:rPr lang="en-US" dirty="0"/>
              <a:t> </a:t>
            </a:r>
            <a:r>
              <a:rPr lang="en-US" dirty="0" err="1"/>
              <a:t>trình</a:t>
            </a:r>
            <a:r>
              <a:rPr lang="en-US" dirty="0"/>
              <a:t> </a:t>
            </a:r>
            <a:r>
              <a:rPr lang="en-US" dirty="0" err="1"/>
              <a:t>tr</a:t>
            </a:r>
            <a:r>
              <a:rPr lang="vi-VN" dirty="0">
                <a:latin typeface="Calibri" panose="020F0502020204030204" pitchFamily="34" charset="0"/>
                <a:cs typeface="Calibri" panose="020F0502020204030204" pitchFamily="34" charset="0"/>
              </a:rPr>
              <a:t>ư</a:t>
            </a:r>
            <a:r>
              <a:rPr lang="en-US" dirty="0" err="1"/>
              <a:t>ớc</a:t>
            </a:r>
            <a:r>
              <a:rPr lang="en-US" dirty="0"/>
              <a:t> </a:t>
            </a:r>
            <a:r>
              <a:rPr lang="en-US" dirty="0" err="1"/>
              <a:t>công</a:t>
            </a:r>
            <a:r>
              <a:rPr lang="en-US" dirty="0"/>
              <a:t> </a:t>
            </a:r>
            <a:r>
              <a:rPr lang="en-US" dirty="0" err="1"/>
              <a:t>chúng</a:t>
            </a:r>
            <a:endParaRPr lang="en-US" dirty="0"/>
          </a:p>
          <a:p>
            <a:r>
              <a:rPr lang="en-US" dirty="0" err="1"/>
              <a:t>Hội</a:t>
            </a:r>
            <a:r>
              <a:rPr lang="en-US" dirty="0"/>
              <a:t> </a:t>
            </a:r>
            <a:r>
              <a:rPr lang="en-US" dirty="0" err="1"/>
              <a:t>nghị</a:t>
            </a:r>
            <a:r>
              <a:rPr lang="en-US" dirty="0"/>
              <a:t> </a:t>
            </a:r>
            <a:r>
              <a:rPr lang="en-US" dirty="0" err="1"/>
              <a:t>chuyên</a:t>
            </a:r>
            <a:r>
              <a:rPr lang="en-US" dirty="0"/>
              <a:t> </a:t>
            </a:r>
            <a:r>
              <a:rPr lang="en-US" dirty="0" err="1"/>
              <a:t>đề</a:t>
            </a:r>
            <a:r>
              <a:rPr lang="en-US" dirty="0"/>
              <a:t> - </a:t>
            </a:r>
            <a:r>
              <a:rPr lang="en-US" dirty="0" err="1"/>
              <a:t>đóng</a:t>
            </a:r>
            <a:r>
              <a:rPr lang="en-US" dirty="0"/>
              <a:t> </a:t>
            </a:r>
            <a:r>
              <a:rPr lang="en-US" dirty="0" err="1"/>
              <a:t>vai</a:t>
            </a:r>
            <a:endParaRPr lang="en-US" dirty="0"/>
          </a:p>
          <a:p>
            <a:r>
              <a:rPr lang="en-US" dirty="0" err="1"/>
              <a:t>Hình</a:t>
            </a:r>
            <a:r>
              <a:rPr lang="en-US" dirty="0"/>
              <a:t> </a:t>
            </a:r>
            <a:r>
              <a:rPr lang="en-US" dirty="0" err="1"/>
              <a:t>thức</a:t>
            </a:r>
            <a:r>
              <a:rPr lang="en-US" dirty="0"/>
              <a:t> </a:t>
            </a:r>
            <a:r>
              <a:rPr lang="en-US" dirty="0" err="1"/>
              <a:t>phiên</a:t>
            </a:r>
            <a:r>
              <a:rPr lang="en-US" dirty="0"/>
              <a:t> </a:t>
            </a:r>
            <a:r>
              <a:rPr lang="en-US" dirty="0" err="1"/>
              <a:t>tòa</a:t>
            </a:r>
            <a:endParaRPr lang="en-US" dirty="0"/>
          </a:p>
          <a:p>
            <a:r>
              <a:rPr lang="en-US" dirty="0" err="1"/>
              <a:t>Hình</a:t>
            </a:r>
            <a:r>
              <a:rPr lang="en-US" dirty="0"/>
              <a:t> </a:t>
            </a:r>
            <a:r>
              <a:rPr lang="en-US" dirty="0" err="1"/>
              <a:t>thức</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cách</a:t>
            </a:r>
            <a:r>
              <a:rPr lang="en-US" dirty="0"/>
              <a:t> </a:t>
            </a:r>
            <a:r>
              <a:rPr lang="en-US" dirty="0" err="1"/>
              <a:t>giải</a:t>
            </a:r>
            <a:r>
              <a:rPr lang="en-US" dirty="0"/>
              <a:t> </a:t>
            </a:r>
            <a:r>
              <a:rPr lang="en-US" dirty="0" err="1"/>
              <a:t>quyết</a:t>
            </a:r>
            <a:r>
              <a:rPr lang="en-US" dirty="0"/>
              <a:t> </a:t>
            </a:r>
            <a:r>
              <a:rPr lang="en-US" dirty="0" err="1"/>
              <a:t>vấn</a:t>
            </a:r>
            <a:r>
              <a:rPr lang="en-US" dirty="0"/>
              <a:t> </a:t>
            </a:r>
            <a:r>
              <a:rPr lang="en-US" dirty="0" err="1"/>
              <a:t>đề</a:t>
            </a:r>
            <a:endParaRPr lang="en-US" dirty="0"/>
          </a:p>
          <a:p>
            <a:r>
              <a:rPr lang="en-US" dirty="0" err="1"/>
              <a:t>Hình</a:t>
            </a:r>
            <a:r>
              <a:rPr lang="en-US" dirty="0"/>
              <a:t> </a:t>
            </a:r>
            <a:r>
              <a:rPr lang="en-US" dirty="0" err="1"/>
              <a:t>thức</a:t>
            </a:r>
            <a:r>
              <a:rPr lang="en-US" dirty="0"/>
              <a:t> </a:t>
            </a:r>
            <a:r>
              <a:rPr lang="en-US" dirty="0" err="1"/>
              <a:t>học</a:t>
            </a:r>
            <a:r>
              <a:rPr lang="en-US" dirty="0"/>
              <a:t> </a:t>
            </a:r>
            <a:r>
              <a:rPr lang="en-US" dirty="0" err="1"/>
              <a:t>tập</a:t>
            </a:r>
            <a:r>
              <a:rPr lang="en-US" dirty="0"/>
              <a:t> </a:t>
            </a:r>
            <a:r>
              <a:rPr lang="en-US" dirty="0" err="1"/>
              <a:t>theo</a:t>
            </a:r>
            <a:r>
              <a:rPr lang="en-US" dirty="0"/>
              <a:t> </a:t>
            </a:r>
            <a:r>
              <a:rPr lang="en-US" dirty="0" err="1"/>
              <a:t>nhóm</a:t>
            </a:r>
            <a:endParaRPr lang="en-US" dirty="0"/>
          </a:p>
        </p:txBody>
      </p:sp>
    </p:spTree>
    <p:extLst>
      <p:ext uri="{BB962C8B-B14F-4D97-AF65-F5344CB8AC3E}">
        <p14:creationId xmlns:p14="http://schemas.microsoft.com/office/powerpoint/2010/main" val="232049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6B9-3B45-4BFF-84C5-1DE0586A7457}"/>
              </a:ext>
            </a:extLst>
          </p:cNvPr>
          <p:cNvSpPr>
            <a:spLocks noGrp="1"/>
          </p:cNvSpPr>
          <p:nvPr>
            <p:ph type="title"/>
          </p:nvPr>
        </p:nvSpPr>
        <p:spPr/>
        <p:txBody>
          <a:bodyPr/>
          <a:lstStyle/>
          <a:p>
            <a:r>
              <a:rPr lang="en-US" b="1" dirty="0" err="1"/>
              <a:t>Học</a:t>
            </a:r>
            <a:r>
              <a:rPr lang="en-US" b="1" dirty="0"/>
              <a:t> </a:t>
            </a:r>
            <a:r>
              <a:rPr lang="en-US" b="1" dirty="0" err="1"/>
              <a:t>tập</a:t>
            </a:r>
            <a:r>
              <a:rPr lang="en-US" b="1" dirty="0"/>
              <a:t> </a:t>
            </a:r>
            <a:r>
              <a:rPr lang="en-US" b="1" dirty="0" err="1"/>
              <a:t>theo</a:t>
            </a:r>
            <a:r>
              <a:rPr lang="en-US" b="1" dirty="0"/>
              <a:t> </a:t>
            </a:r>
            <a:r>
              <a:rPr lang="en-US" b="1" dirty="0" err="1"/>
              <a:t>nhóm</a:t>
            </a:r>
            <a:endParaRPr lang="en-US" b="1" dirty="0"/>
          </a:p>
        </p:txBody>
      </p:sp>
      <p:sp>
        <p:nvSpPr>
          <p:cNvPr id="3" name="Content Placeholder 2">
            <a:extLst>
              <a:ext uri="{FF2B5EF4-FFF2-40B4-BE49-F238E27FC236}">
                <a16:creationId xmlns:a16="http://schemas.microsoft.com/office/drawing/2014/main" id="{B50C4A9B-5A38-4658-95B4-396D61CCE78E}"/>
              </a:ext>
            </a:extLst>
          </p:cNvPr>
          <p:cNvSpPr>
            <a:spLocks noGrp="1"/>
          </p:cNvSpPr>
          <p:nvPr>
            <p:ph idx="1"/>
          </p:nvPr>
        </p:nvSpPr>
        <p:spPr/>
        <p:txBody>
          <a:bodyPr/>
          <a:lstStyle/>
          <a:p>
            <a:r>
              <a:rPr lang="en-US" dirty="0"/>
              <a:t>Sử </a:t>
            </a:r>
            <a:r>
              <a:rPr lang="en-US" dirty="0" err="1"/>
              <a:t>dụng</a:t>
            </a:r>
            <a:r>
              <a:rPr lang="en-US" dirty="0"/>
              <a:t> </a:t>
            </a:r>
            <a:r>
              <a:rPr lang="en-US" dirty="0" err="1"/>
              <a:t>mục</a:t>
            </a:r>
            <a:r>
              <a:rPr lang="en-US" dirty="0"/>
              <a:t> </a:t>
            </a:r>
            <a:r>
              <a:rPr lang="en-US" dirty="0" err="1"/>
              <a:t>tiêu</a:t>
            </a:r>
            <a:r>
              <a:rPr lang="en-US" dirty="0"/>
              <a:t> </a:t>
            </a:r>
            <a:r>
              <a:rPr lang="en-US" dirty="0" err="1"/>
              <a:t>nhóm</a:t>
            </a:r>
            <a:r>
              <a:rPr lang="en-US" dirty="0"/>
              <a:t>, </a:t>
            </a:r>
            <a:r>
              <a:rPr lang="en-US" dirty="0" err="1"/>
              <a:t>nếu</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xem</a:t>
            </a:r>
            <a:r>
              <a:rPr lang="en-US" dirty="0"/>
              <a:t> </a:t>
            </a:r>
            <a:r>
              <a:rPr lang="en-US" dirty="0" err="1"/>
              <a:t>trọng</a:t>
            </a:r>
            <a:r>
              <a:rPr lang="en-US" dirty="0"/>
              <a:t> </a:t>
            </a:r>
            <a:r>
              <a:rPr lang="en-US" dirty="0" err="1"/>
              <a:t>sự</a:t>
            </a:r>
            <a:r>
              <a:rPr lang="en-US" dirty="0"/>
              <a:t> </a:t>
            </a:r>
            <a:r>
              <a:rPr lang="en-US" dirty="0" err="1"/>
              <a:t>thành</a:t>
            </a:r>
            <a:r>
              <a:rPr lang="en-US" dirty="0"/>
              <a:t> </a:t>
            </a:r>
            <a:r>
              <a:rPr lang="en-US" dirty="0" err="1"/>
              <a:t>công</a:t>
            </a:r>
            <a:r>
              <a:rPr lang="en-US" dirty="0"/>
              <a:t> </a:t>
            </a:r>
            <a:r>
              <a:rPr lang="en-US" dirty="0" err="1"/>
              <a:t>của</a:t>
            </a:r>
            <a:r>
              <a:rPr lang="en-US" dirty="0"/>
              <a:t> </a:t>
            </a:r>
            <a:r>
              <a:rPr lang="en-US" dirty="0" err="1"/>
              <a:t>nhóm</a:t>
            </a:r>
            <a:r>
              <a:rPr lang="en-US" dirty="0"/>
              <a:t> </a:t>
            </a:r>
            <a:r>
              <a:rPr lang="en-US" dirty="0" err="1"/>
              <a:t>thì</a:t>
            </a:r>
            <a:r>
              <a:rPr lang="en-US" dirty="0"/>
              <a:t> </a:t>
            </a:r>
            <a:r>
              <a:rPr lang="en-US" dirty="0" err="1"/>
              <a:t>họ</a:t>
            </a:r>
            <a:r>
              <a:rPr lang="en-US" dirty="0"/>
              <a:t> </a:t>
            </a:r>
            <a:r>
              <a:rPr lang="en-US" dirty="0" err="1"/>
              <a:t>sẽ</a:t>
            </a:r>
            <a:r>
              <a:rPr lang="en-US" dirty="0"/>
              <a:t> </a:t>
            </a:r>
            <a:r>
              <a:rPr lang="en-US" dirty="0" err="1"/>
              <a:t>cảm</a:t>
            </a:r>
            <a:r>
              <a:rPr lang="en-US" dirty="0"/>
              <a:t> </a:t>
            </a:r>
            <a:r>
              <a:rPr lang="en-US" dirty="0" err="1"/>
              <a:t>thấy</a:t>
            </a:r>
            <a:r>
              <a:rPr lang="en-US" dirty="0"/>
              <a:t> </a:t>
            </a:r>
            <a:r>
              <a:rPr lang="en-US" dirty="0" err="1"/>
              <a:t>khích</a:t>
            </a:r>
            <a:r>
              <a:rPr lang="en-US" dirty="0"/>
              <a:t> </a:t>
            </a:r>
            <a:r>
              <a:rPr lang="en-US" dirty="0" err="1"/>
              <a:t>lệ</a:t>
            </a:r>
            <a:r>
              <a:rPr lang="en-US" dirty="0"/>
              <a:t> </a:t>
            </a:r>
            <a:r>
              <a:rPr lang="en-US" dirty="0" err="1"/>
              <a:t>trong</a:t>
            </a:r>
            <a:r>
              <a:rPr lang="en-US" dirty="0"/>
              <a:t> </a:t>
            </a:r>
            <a:r>
              <a:rPr lang="en-US" dirty="0" err="1"/>
              <a:t>việc</a:t>
            </a:r>
            <a:r>
              <a:rPr lang="en-US" dirty="0"/>
              <a:t> </a:t>
            </a:r>
            <a:r>
              <a:rPr lang="en-US" dirty="0" err="1"/>
              <a:t>giúp</a:t>
            </a:r>
            <a:r>
              <a:rPr lang="en-US" dirty="0"/>
              <a:t> </a:t>
            </a:r>
            <a:r>
              <a:rPr lang="en-US" dirty="0" err="1"/>
              <a:t>đỡ</a:t>
            </a:r>
            <a:r>
              <a:rPr lang="en-US" dirty="0"/>
              <a:t> </a:t>
            </a:r>
            <a:r>
              <a:rPr lang="en-US" dirty="0" err="1"/>
              <a:t>người</a:t>
            </a:r>
            <a:r>
              <a:rPr lang="en-US" dirty="0"/>
              <a:t> </a:t>
            </a:r>
            <a:r>
              <a:rPr lang="en-US" dirty="0" err="1"/>
              <a:t>khác</a:t>
            </a:r>
            <a:r>
              <a:rPr lang="en-US" dirty="0"/>
              <a:t> </a:t>
            </a:r>
            <a:r>
              <a:rPr lang="en-US" dirty="0" err="1"/>
              <a:t>hoàn</a:t>
            </a:r>
            <a:r>
              <a:rPr lang="en-US" dirty="0"/>
              <a:t> </a:t>
            </a:r>
            <a:r>
              <a:rPr lang="en-US" dirty="0" err="1"/>
              <a:t>thành</a:t>
            </a:r>
            <a:r>
              <a:rPr lang="en-US" dirty="0"/>
              <a:t> </a:t>
            </a:r>
            <a:r>
              <a:rPr lang="en-US" dirty="0" err="1"/>
              <a:t>cùng</a:t>
            </a:r>
            <a:r>
              <a:rPr lang="en-US" dirty="0"/>
              <a:t> </a:t>
            </a:r>
            <a:r>
              <a:rPr lang="en-US" dirty="0" err="1"/>
              <a:t>một</a:t>
            </a:r>
            <a:r>
              <a:rPr lang="en-US" dirty="0"/>
              <a:t> </a:t>
            </a:r>
            <a:r>
              <a:rPr lang="en-US" dirty="0" err="1"/>
              <a:t>mục</a:t>
            </a:r>
            <a:r>
              <a:rPr lang="en-US" dirty="0"/>
              <a:t> </a:t>
            </a:r>
            <a:r>
              <a:rPr lang="en-US" dirty="0" err="1"/>
              <a:t>tiêu</a:t>
            </a:r>
            <a:r>
              <a:rPr lang="en-US" dirty="0"/>
              <a:t> </a:t>
            </a:r>
            <a:r>
              <a:rPr lang="en-US" dirty="0" err="1"/>
              <a:t>đó</a:t>
            </a:r>
            <a:r>
              <a:rPr lang="en-US" dirty="0"/>
              <a:t> (Springer et al, 1994).</a:t>
            </a:r>
          </a:p>
          <a:p>
            <a:r>
              <a:rPr lang="en-US" dirty="0" err="1"/>
              <a:t>Cung</a:t>
            </a:r>
            <a:r>
              <a:rPr lang="en-US" dirty="0"/>
              <a:t> </a:t>
            </a:r>
            <a:r>
              <a:rPr lang="en-US" dirty="0" err="1"/>
              <a:t>cấp</a:t>
            </a:r>
            <a:r>
              <a:rPr lang="en-US" dirty="0"/>
              <a:t> </a:t>
            </a:r>
            <a:r>
              <a:rPr lang="en-US" dirty="0" err="1"/>
              <a:t>ngay</a:t>
            </a:r>
            <a:r>
              <a:rPr lang="en-US" dirty="0"/>
              <a:t> </a:t>
            </a:r>
            <a:r>
              <a:rPr lang="en-US" dirty="0" err="1"/>
              <a:t>những</a:t>
            </a:r>
            <a:r>
              <a:rPr lang="en-US" dirty="0"/>
              <a:t> </a:t>
            </a:r>
            <a:r>
              <a:rPr lang="en-US" dirty="0" err="1"/>
              <a:t>phản</a:t>
            </a:r>
            <a:r>
              <a:rPr lang="en-US" dirty="0"/>
              <a:t> </a:t>
            </a:r>
            <a:r>
              <a:rPr lang="en-US" dirty="0" err="1"/>
              <a:t>hồi</a:t>
            </a:r>
            <a:r>
              <a:rPr lang="en-US" dirty="0"/>
              <a:t> </a:t>
            </a:r>
            <a:r>
              <a:rPr lang="en-US" dirty="0" err="1"/>
              <a:t>và</a:t>
            </a:r>
            <a:r>
              <a:rPr lang="en-US" dirty="0"/>
              <a:t> h</a:t>
            </a:r>
            <a:r>
              <a:rPr lang="vi-VN" dirty="0">
                <a:latin typeface="Calibri" panose="020F0502020204030204" pitchFamily="34" charset="0"/>
                <a:cs typeface="Calibri" panose="020F0502020204030204" pitchFamily="34" charset="0"/>
              </a:rPr>
              <a:t>ư</a:t>
            </a:r>
            <a:r>
              <a:rPr lang="en-US" dirty="0" err="1"/>
              <a:t>ớng</a:t>
            </a:r>
            <a:r>
              <a:rPr lang="en-US" dirty="0"/>
              <a:t> </a:t>
            </a:r>
            <a:r>
              <a:rPr lang="en-US" dirty="0" err="1"/>
              <a:t>dẫn</a:t>
            </a:r>
            <a:r>
              <a:rPr lang="en-US" dirty="0"/>
              <a:t> </a:t>
            </a:r>
            <a:r>
              <a:rPr lang="en-US" dirty="0" err="1"/>
              <a:t>cá</a:t>
            </a:r>
            <a:r>
              <a:rPr lang="en-US" dirty="0"/>
              <a:t> </a:t>
            </a:r>
            <a:r>
              <a:rPr lang="en-US" dirty="0" err="1"/>
              <a:t>nhân</a:t>
            </a:r>
            <a:r>
              <a:rPr lang="en-US" dirty="0"/>
              <a:t> (</a:t>
            </a:r>
            <a:r>
              <a:rPr lang="en-US" dirty="0" err="1"/>
              <a:t>Michaelsen</a:t>
            </a:r>
            <a:r>
              <a:rPr lang="en-US" dirty="0"/>
              <a:t> et al,.1984)</a:t>
            </a:r>
          </a:p>
          <a:p>
            <a:r>
              <a:rPr lang="en-US" dirty="0" err="1"/>
              <a:t>Phát</a:t>
            </a:r>
            <a:r>
              <a:rPr lang="en-US" dirty="0"/>
              <a:t> </a:t>
            </a:r>
            <a:r>
              <a:rPr lang="en-US" dirty="0" err="1"/>
              <a:t>triển</a:t>
            </a:r>
            <a:r>
              <a:rPr lang="en-US" dirty="0"/>
              <a:t> </a:t>
            </a:r>
            <a:r>
              <a:rPr lang="en-US" dirty="0" err="1"/>
              <a:t>kỹ</a:t>
            </a:r>
            <a:r>
              <a:rPr lang="en-US" dirty="0"/>
              <a:t> </a:t>
            </a:r>
            <a:r>
              <a:rPr lang="en-US" dirty="0" err="1"/>
              <a:t>năng</a:t>
            </a:r>
            <a:r>
              <a:rPr lang="en-US" dirty="0"/>
              <a:t> </a:t>
            </a:r>
            <a:r>
              <a:rPr lang="en-US" dirty="0" err="1"/>
              <a:t>giao</a:t>
            </a:r>
            <a:r>
              <a:rPr lang="en-US" dirty="0"/>
              <a:t> </a:t>
            </a:r>
            <a:r>
              <a:rPr lang="en-US" dirty="0" err="1"/>
              <a:t>tiếp</a:t>
            </a:r>
            <a:r>
              <a:rPr lang="en-US" dirty="0"/>
              <a:t>, </a:t>
            </a:r>
            <a:r>
              <a:rPr lang="en-US" dirty="0" err="1"/>
              <a:t>giải</a:t>
            </a:r>
            <a:r>
              <a:rPr lang="en-US" dirty="0"/>
              <a:t> </a:t>
            </a:r>
            <a:r>
              <a:rPr lang="en-US" dirty="0" err="1"/>
              <a:t>quyết</a:t>
            </a:r>
            <a:r>
              <a:rPr lang="en-US" dirty="0"/>
              <a:t> </a:t>
            </a:r>
            <a:r>
              <a:rPr lang="en-US" dirty="0" err="1"/>
              <a:t>vấn</a:t>
            </a:r>
            <a:r>
              <a:rPr lang="en-US" dirty="0"/>
              <a:t> </a:t>
            </a:r>
            <a:r>
              <a:rPr lang="en-US" dirty="0" err="1"/>
              <a:t>đề</a:t>
            </a:r>
            <a:r>
              <a:rPr lang="en-US" dirty="0"/>
              <a:t> </a:t>
            </a:r>
            <a:r>
              <a:rPr lang="en-US" dirty="0" err="1"/>
              <a:t>và</a:t>
            </a:r>
            <a:r>
              <a:rPr lang="en-US" dirty="0"/>
              <a:t> </a:t>
            </a:r>
            <a:r>
              <a:rPr lang="en-US" dirty="0" err="1"/>
              <a:t>làm</a:t>
            </a:r>
            <a:r>
              <a:rPr lang="en-US" dirty="0"/>
              <a:t> </a:t>
            </a:r>
            <a:r>
              <a:rPr lang="en-US" dirty="0" err="1"/>
              <a:t>việc</a:t>
            </a:r>
            <a:r>
              <a:rPr lang="en-US" dirty="0"/>
              <a:t> </a:t>
            </a:r>
            <a:r>
              <a:rPr lang="en-US" dirty="0" err="1"/>
              <a:t>theo</a:t>
            </a:r>
            <a:r>
              <a:rPr lang="en-US" dirty="0"/>
              <a:t> </a:t>
            </a:r>
            <a:r>
              <a:rPr lang="en-US" dirty="0" err="1"/>
              <a:t>nhóm</a:t>
            </a:r>
            <a:r>
              <a:rPr lang="en-US" dirty="0"/>
              <a:t>.</a:t>
            </a:r>
          </a:p>
          <a:p>
            <a:r>
              <a:rPr lang="en-US" dirty="0" err="1"/>
              <a:t>Giới</a:t>
            </a:r>
            <a:r>
              <a:rPr lang="en-US" dirty="0"/>
              <a:t> </a:t>
            </a:r>
            <a:r>
              <a:rPr lang="en-US" dirty="0" err="1"/>
              <a:t>thiệu</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những</a:t>
            </a:r>
            <a:r>
              <a:rPr lang="en-US" dirty="0"/>
              <a:t> </a:t>
            </a:r>
            <a:r>
              <a:rPr lang="en-US" dirty="0" err="1"/>
              <a:t>kinh</a:t>
            </a:r>
            <a:r>
              <a:rPr lang="en-US" dirty="0"/>
              <a:t> </a:t>
            </a:r>
            <a:r>
              <a:rPr lang="en-US" dirty="0" err="1"/>
              <a:t>nghiệm</a:t>
            </a:r>
            <a:r>
              <a:rPr lang="en-US" dirty="0"/>
              <a:t> </a:t>
            </a:r>
            <a:r>
              <a:rPr lang="en-US" dirty="0" err="1"/>
              <a:t>thực</a:t>
            </a:r>
            <a:r>
              <a:rPr lang="en-US" dirty="0"/>
              <a:t> </a:t>
            </a:r>
            <a:r>
              <a:rPr lang="en-US" dirty="0" err="1"/>
              <a:t>tế</a:t>
            </a:r>
            <a:r>
              <a:rPr lang="en-US" dirty="0"/>
              <a:t> (e.g., </a:t>
            </a:r>
            <a:r>
              <a:rPr lang="en-US" dirty="0" err="1"/>
              <a:t>làm</a:t>
            </a:r>
            <a:r>
              <a:rPr lang="en-US" dirty="0"/>
              <a:t> </a:t>
            </a:r>
            <a:r>
              <a:rPr lang="en-US" dirty="0" err="1"/>
              <a:t>việc</a:t>
            </a:r>
            <a:r>
              <a:rPr lang="en-US" dirty="0"/>
              <a:t> </a:t>
            </a:r>
            <a:r>
              <a:rPr lang="en-US" dirty="0" err="1"/>
              <a:t>với</a:t>
            </a:r>
            <a:r>
              <a:rPr lang="en-US" dirty="0"/>
              <a:t> ng</a:t>
            </a:r>
            <a:r>
              <a:rPr lang="vi-VN" dirty="0"/>
              <a:t>ư</a:t>
            </a:r>
            <a:r>
              <a:rPr lang="en-US" dirty="0" err="1"/>
              <a:t>ời</a:t>
            </a:r>
            <a:r>
              <a:rPr lang="en-US" dirty="0"/>
              <a:t> </a:t>
            </a:r>
            <a:r>
              <a:rPr lang="en-US" dirty="0" err="1"/>
              <a:t>khác</a:t>
            </a:r>
            <a:r>
              <a:rPr lang="en-US" dirty="0"/>
              <a:t> </a:t>
            </a:r>
            <a:r>
              <a:rPr lang="en-US" dirty="0" err="1"/>
              <a:t>trong</a:t>
            </a:r>
            <a:r>
              <a:rPr lang="en-US" dirty="0"/>
              <a:t> </a:t>
            </a:r>
            <a:r>
              <a:rPr lang="en-US" dirty="0" err="1"/>
              <a:t>công</a:t>
            </a:r>
            <a:r>
              <a:rPr lang="en-US" dirty="0"/>
              <a:t> </a:t>
            </a:r>
            <a:r>
              <a:rPr lang="en-US" dirty="0" err="1"/>
              <a:t>việc</a:t>
            </a:r>
            <a:r>
              <a:rPr lang="en-US" dirty="0"/>
              <a:t> t</a:t>
            </a:r>
            <a:r>
              <a:rPr lang="vi-VN" dirty="0">
                <a:latin typeface="Calibri" panose="020F0502020204030204" pitchFamily="34" charset="0"/>
                <a:cs typeface="Calibri" panose="020F0502020204030204" pitchFamily="34" charset="0"/>
              </a:rPr>
              <a:t>ư</a:t>
            </a:r>
            <a:r>
              <a:rPr lang="en-US" dirty="0" err="1"/>
              <a:t>ơng</a:t>
            </a:r>
            <a:r>
              <a:rPr lang="en-US" dirty="0"/>
              <a:t> </a:t>
            </a:r>
            <a:r>
              <a:rPr lang="en-US" dirty="0" err="1"/>
              <a:t>lai</a:t>
            </a:r>
            <a:r>
              <a:rPr lang="en-US" dirty="0"/>
              <a:t>)</a:t>
            </a:r>
          </a:p>
        </p:txBody>
      </p:sp>
    </p:spTree>
    <p:extLst>
      <p:ext uri="{BB962C8B-B14F-4D97-AF65-F5344CB8AC3E}">
        <p14:creationId xmlns:p14="http://schemas.microsoft.com/office/powerpoint/2010/main" val="360157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62E8-A470-4D7B-9FC1-FD86D1CE77C1}"/>
              </a:ext>
            </a:extLst>
          </p:cNvPr>
          <p:cNvSpPr>
            <a:spLocks noGrp="1"/>
          </p:cNvSpPr>
          <p:nvPr>
            <p:ph type="title"/>
          </p:nvPr>
        </p:nvSpPr>
        <p:spPr/>
        <p:txBody>
          <a:bodyPr/>
          <a:lstStyle/>
          <a:p>
            <a:r>
              <a:rPr lang="en-US" b="1" dirty="0" err="1"/>
              <a:t>Thế</a:t>
            </a:r>
            <a:r>
              <a:rPr lang="en-US" b="1" dirty="0"/>
              <a:t> </a:t>
            </a:r>
            <a:r>
              <a:rPr lang="en-US" b="1" dirty="0" err="1"/>
              <a:t>nào</a:t>
            </a:r>
            <a:r>
              <a:rPr lang="en-US" b="1" dirty="0"/>
              <a:t> </a:t>
            </a:r>
            <a:r>
              <a:rPr lang="en-US" b="1" dirty="0" err="1"/>
              <a:t>là</a:t>
            </a:r>
            <a:r>
              <a:rPr lang="en-US" b="1" dirty="0"/>
              <a:t> </a:t>
            </a:r>
            <a:r>
              <a:rPr lang="en-US" b="1" dirty="0" err="1"/>
              <a:t>học</a:t>
            </a:r>
            <a:r>
              <a:rPr lang="en-US" b="1" dirty="0"/>
              <a:t> </a:t>
            </a:r>
            <a:r>
              <a:rPr lang="en-US" b="1" dirty="0" err="1"/>
              <a:t>tập</a:t>
            </a:r>
            <a:r>
              <a:rPr lang="en-US" b="1" dirty="0"/>
              <a:t> </a:t>
            </a:r>
            <a:r>
              <a:rPr lang="en-US" b="1" dirty="0" err="1"/>
              <a:t>bằng</a:t>
            </a:r>
            <a:r>
              <a:rPr lang="en-US" b="1" dirty="0"/>
              <a:t> </a:t>
            </a:r>
            <a:r>
              <a:rPr lang="en-US" b="1" dirty="0" err="1"/>
              <a:t>tình</a:t>
            </a:r>
            <a:r>
              <a:rPr lang="en-US" b="1" dirty="0"/>
              <a:t> </a:t>
            </a:r>
            <a:r>
              <a:rPr lang="en-US" b="1" dirty="0" err="1"/>
              <a:t>huống</a:t>
            </a:r>
            <a:r>
              <a:rPr lang="en-US" b="1" dirty="0"/>
              <a:t>?</a:t>
            </a:r>
          </a:p>
        </p:txBody>
      </p:sp>
      <p:sp>
        <p:nvSpPr>
          <p:cNvPr id="3" name="Content Placeholder 2">
            <a:extLst>
              <a:ext uri="{FF2B5EF4-FFF2-40B4-BE49-F238E27FC236}">
                <a16:creationId xmlns:a16="http://schemas.microsoft.com/office/drawing/2014/main" id="{1F5A2A36-BB7D-42F2-B241-08A4520F1B4E}"/>
              </a:ext>
            </a:extLst>
          </p:cNvPr>
          <p:cNvSpPr>
            <a:spLocks noGrp="1"/>
          </p:cNvSpPr>
          <p:nvPr>
            <p:ph idx="1"/>
          </p:nvPr>
        </p:nvSpPr>
        <p:spPr/>
        <p:txBody>
          <a:bodyPr>
            <a:normAutofit lnSpcReduction="10000"/>
          </a:bodyPr>
          <a:lstStyle/>
          <a:p>
            <a:pPr algn="just"/>
            <a:r>
              <a:rPr lang="en-US" dirty="0" err="1"/>
              <a:t>Mô</a:t>
            </a:r>
            <a:r>
              <a:rPr lang="en-US" dirty="0"/>
              <a:t> </a:t>
            </a:r>
            <a:r>
              <a:rPr lang="en-US" dirty="0" err="1"/>
              <a:t>phỏng</a:t>
            </a:r>
            <a:r>
              <a:rPr lang="en-US" dirty="0"/>
              <a:t> </a:t>
            </a:r>
            <a:r>
              <a:rPr lang="en-US" dirty="0" err="1"/>
              <a:t>các</a:t>
            </a:r>
            <a:r>
              <a:rPr lang="en-US" dirty="0"/>
              <a:t> </a:t>
            </a:r>
            <a:r>
              <a:rPr lang="en-US" dirty="0" err="1"/>
              <a:t>trải</a:t>
            </a:r>
            <a:r>
              <a:rPr lang="en-US" dirty="0"/>
              <a:t> </a:t>
            </a:r>
            <a:r>
              <a:rPr lang="en-US" dirty="0" err="1"/>
              <a:t>nghiệm</a:t>
            </a:r>
            <a:r>
              <a:rPr lang="en-US" dirty="0"/>
              <a:t> </a:t>
            </a:r>
            <a:r>
              <a:rPr lang="en-US" dirty="0" err="1"/>
              <a:t>thực</a:t>
            </a:r>
            <a:r>
              <a:rPr lang="en-US" dirty="0"/>
              <a:t> </a:t>
            </a:r>
            <a:r>
              <a:rPr lang="en-US" dirty="0" err="1"/>
              <a:t>tế</a:t>
            </a:r>
            <a:r>
              <a:rPr lang="en-US" dirty="0"/>
              <a:t> </a:t>
            </a:r>
            <a:r>
              <a:rPr lang="en-US" dirty="0" err="1"/>
              <a:t>có</a:t>
            </a:r>
            <a:r>
              <a:rPr lang="en-US" dirty="0"/>
              <a:t> </a:t>
            </a:r>
            <a:r>
              <a:rPr lang="en-US" dirty="0" err="1"/>
              <a:t>vấn</a:t>
            </a:r>
            <a:r>
              <a:rPr lang="en-US" dirty="0"/>
              <a:t> </a:t>
            </a:r>
            <a:r>
              <a:rPr lang="en-US" dirty="0" err="1"/>
              <a:t>đề</a:t>
            </a:r>
            <a:r>
              <a:rPr lang="en-US" dirty="0"/>
              <a:t> </a:t>
            </a:r>
            <a:r>
              <a:rPr lang="en-US" dirty="0" err="1"/>
              <a:t>để</a:t>
            </a:r>
            <a:r>
              <a:rPr lang="en-US" dirty="0"/>
              <a:t> </a:t>
            </a:r>
            <a:r>
              <a:rPr lang="en-US" dirty="0" err="1"/>
              <a:t>dẫn</a:t>
            </a:r>
            <a:r>
              <a:rPr lang="en-US" dirty="0"/>
              <a:t> </a:t>
            </a:r>
            <a:r>
              <a:rPr lang="en-US" dirty="0" err="1"/>
              <a:t>dắt</a:t>
            </a:r>
            <a:r>
              <a:rPr lang="en-US" dirty="0"/>
              <a:t> </a:t>
            </a:r>
            <a:r>
              <a:rPr lang="en-US" dirty="0" err="1"/>
              <a:t>thảo</a:t>
            </a:r>
            <a:r>
              <a:rPr lang="en-US" dirty="0"/>
              <a:t> </a:t>
            </a:r>
            <a:r>
              <a:rPr lang="en-US" dirty="0" err="1"/>
              <a:t>luận</a:t>
            </a:r>
            <a:r>
              <a:rPr lang="en-US" dirty="0"/>
              <a:t>.</a:t>
            </a:r>
          </a:p>
          <a:p>
            <a:pPr algn="just"/>
            <a:r>
              <a:rPr lang="en-US" dirty="0" err="1"/>
              <a:t>Cấu</a:t>
            </a:r>
            <a:r>
              <a:rPr lang="en-US" dirty="0"/>
              <a:t> </a:t>
            </a:r>
            <a:r>
              <a:rPr lang="en-US" dirty="0" err="1"/>
              <a:t>trúc</a:t>
            </a:r>
            <a:r>
              <a:rPr lang="en-US" dirty="0"/>
              <a:t> </a:t>
            </a:r>
            <a:r>
              <a:rPr lang="en-US" dirty="0" err="1"/>
              <a:t>chung</a:t>
            </a:r>
            <a:r>
              <a:rPr lang="en-US" dirty="0"/>
              <a:t> </a:t>
            </a:r>
            <a:r>
              <a:rPr lang="en-US" dirty="0" err="1"/>
              <a:t>của</a:t>
            </a:r>
            <a:r>
              <a:rPr lang="en-US" dirty="0"/>
              <a:t> </a:t>
            </a:r>
            <a:r>
              <a:rPr lang="en-US" dirty="0" err="1"/>
              <a:t>việc</a:t>
            </a:r>
            <a:r>
              <a:rPr lang="en-US" dirty="0"/>
              <a:t> </a:t>
            </a:r>
            <a:r>
              <a:rPr lang="en-US" dirty="0" err="1"/>
              <a:t>giảng</a:t>
            </a:r>
            <a:r>
              <a:rPr lang="en-US" dirty="0"/>
              <a:t> </a:t>
            </a:r>
            <a:r>
              <a:rPr lang="en-US" dirty="0" err="1"/>
              <a:t>dạy</a:t>
            </a:r>
            <a:r>
              <a:rPr lang="en-US" dirty="0"/>
              <a:t> </a:t>
            </a:r>
            <a:r>
              <a:rPr lang="en-US" dirty="0" err="1"/>
              <a:t>một</a:t>
            </a:r>
            <a:r>
              <a:rPr lang="en-US" dirty="0"/>
              <a:t> </a:t>
            </a:r>
            <a:r>
              <a:rPr lang="en-US" dirty="0" err="1"/>
              <a:t>tình</a:t>
            </a:r>
            <a:r>
              <a:rPr lang="en-US" dirty="0"/>
              <a:t> </a:t>
            </a:r>
            <a:r>
              <a:rPr lang="en-US" dirty="0" err="1"/>
              <a:t>huống</a:t>
            </a:r>
            <a:r>
              <a:rPr lang="en-US" dirty="0"/>
              <a:t>:</a:t>
            </a:r>
          </a:p>
          <a:p>
            <a:pPr marL="0" indent="0" algn="just">
              <a:buNone/>
            </a:pPr>
            <a:r>
              <a:rPr lang="en-US" dirty="0"/>
              <a:t>	- </a:t>
            </a:r>
            <a:r>
              <a:rPr lang="en-US" dirty="0" err="1"/>
              <a:t>Người</a:t>
            </a:r>
            <a:r>
              <a:rPr lang="en-US" dirty="0"/>
              <a:t> </a:t>
            </a:r>
            <a:r>
              <a:rPr lang="en-US" dirty="0" err="1"/>
              <a:t>hướng</a:t>
            </a:r>
            <a:r>
              <a:rPr lang="en-US" dirty="0"/>
              <a:t> </a:t>
            </a:r>
            <a:r>
              <a:rPr lang="en-US" dirty="0" err="1"/>
              <a:t>dẫn</a:t>
            </a:r>
            <a:r>
              <a:rPr lang="en-US" dirty="0"/>
              <a:t> </a:t>
            </a:r>
            <a:r>
              <a:rPr lang="en-US" dirty="0" err="1"/>
              <a:t>cung</a:t>
            </a:r>
            <a:r>
              <a:rPr lang="en-US" dirty="0"/>
              <a:t> </a:t>
            </a:r>
            <a:r>
              <a:rPr lang="en-US" dirty="0" err="1"/>
              <a:t>cấp</a:t>
            </a:r>
            <a:r>
              <a:rPr lang="en-US" dirty="0"/>
              <a:t> </a:t>
            </a:r>
            <a:r>
              <a:rPr lang="en-US" dirty="0" err="1"/>
              <a:t>những</a:t>
            </a:r>
            <a:r>
              <a:rPr lang="en-US" dirty="0"/>
              <a:t> </a:t>
            </a:r>
            <a:r>
              <a:rPr lang="en-US" dirty="0" err="1"/>
              <a:t>thông</a:t>
            </a:r>
            <a:r>
              <a:rPr lang="en-US" dirty="0"/>
              <a:t> tin </a:t>
            </a:r>
            <a:r>
              <a:rPr lang="en-US" dirty="0" err="1"/>
              <a:t>nền</a:t>
            </a:r>
            <a:r>
              <a:rPr lang="en-US" dirty="0"/>
              <a:t> </a:t>
            </a:r>
            <a:r>
              <a:rPr lang="en-US" dirty="0" err="1"/>
              <a:t>tảng</a:t>
            </a:r>
            <a:r>
              <a:rPr lang="en-US" dirty="0"/>
              <a:t> </a:t>
            </a:r>
            <a:r>
              <a:rPr lang="en-US" dirty="0" err="1"/>
              <a:t>và</a:t>
            </a:r>
            <a:r>
              <a:rPr lang="en-US" dirty="0"/>
              <a:t> </a:t>
            </a:r>
            <a:r>
              <a:rPr lang="en-US" dirty="0" err="1"/>
              <a:t>những</a:t>
            </a:r>
            <a:r>
              <a:rPr lang="en-US" dirty="0"/>
              <a:t> </a:t>
            </a:r>
            <a:r>
              <a:rPr lang="en-US" dirty="0" err="1"/>
              <a:t>dữ</a:t>
            </a:r>
            <a:r>
              <a:rPr lang="en-US" dirty="0"/>
              <a:t> </a:t>
            </a:r>
            <a:r>
              <a:rPr lang="en-US" dirty="0" err="1"/>
              <a:t>liệu</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tình</a:t>
            </a:r>
            <a:r>
              <a:rPr lang="en-US" dirty="0"/>
              <a:t> </a:t>
            </a:r>
            <a:r>
              <a:rPr lang="en-US" dirty="0" err="1"/>
              <a:t>huống</a:t>
            </a:r>
            <a:r>
              <a:rPr lang="en-US" dirty="0"/>
              <a:t> (</a:t>
            </a:r>
            <a:r>
              <a:rPr lang="en-US" dirty="0" err="1"/>
              <a:t>bài</a:t>
            </a:r>
            <a:r>
              <a:rPr lang="en-US" dirty="0"/>
              <a:t> </a:t>
            </a:r>
            <a:r>
              <a:rPr lang="en-US" dirty="0" err="1"/>
              <a:t>giảng</a:t>
            </a:r>
            <a:r>
              <a:rPr lang="en-US" dirty="0"/>
              <a:t>, </a:t>
            </a:r>
            <a:r>
              <a:rPr lang="en-US" dirty="0" err="1"/>
              <a:t>tài</a:t>
            </a:r>
            <a:r>
              <a:rPr lang="en-US" dirty="0"/>
              <a:t> </a:t>
            </a:r>
            <a:r>
              <a:rPr lang="en-US" dirty="0" err="1"/>
              <a:t>liệu</a:t>
            </a:r>
            <a:r>
              <a:rPr lang="en-US" dirty="0"/>
              <a:t> </a:t>
            </a:r>
            <a:r>
              <a:rPr lang="en-US" dirty="0" err="1"/>
              <a:t>đọc</a:t>
            </a:r>
            <a:r>
              <a:rPr lang="en-US" dirty="0"/>
              <a:t> </a:t>
            </a:r>
            <a:r>
              <a:rPr lang="en-US" dirty="0" err="1"/>
              <a:t>hoặc</a:t>
            </a:r>
            <a:r>
              <a:rPr lang="en-US" dirty="0"/>
              <a:t> </a:t>
            </a:r>
            <a:r>
              <a:rPr lang="en-US" dirty="0" err="1"/>
              <a:t>những</a:t>
            </a:r>
            <a:r>
              <a:rPr lang="en-US" dirty="0"/>
              <a:t> </a:t>
            </a:r>
            <a:r>
              <a:rPr lang="en-US" dirty="0" err="1"/>
              <a:t>nguồn</a:t>
            </a:r>
            <a:r>
              <a:rPr lang="en-US" dirty="0"/>
              <a:t> </a:t>
            </a:r>
            <a:r>
              <a:rPr lang="en-US" dirty="0" err="1"/>
              <a:t>tài</a:t>
            </a:r>
            <a:r>
              <a:rPr lang="en-US" dirty="0"/>
              <a:t> </a:t>
            </a:r>
            <a:r>
              <a:rPr lang="en-US" dirty="0" err="1"/>
              <a:t>liệu</a:t>
            </a:r>
            <a:r>
              <a:rPr lang="en-US" dirty="0"/>
              <a:t> </a:t>
            </a:r>
            <a:r>
              <a:rPr lang="en-US" dirty="0" err="1"/>
              <a:t>khác</a:t>
            </a:r>
            <a:r>
              <a:rPr lang="en-US" dirty="0"/>
              <a:t>)</a:t>
            </a:r>
          </a:p>
          <a:p>
            <a:pPr marL="0" indent="0" algn="just">
              <a:buNone/>
            </a:pPr>
            <a:r>
              <a:rPr lang="en-US" dirty="0"/>
              <a:t>	- </a:t>
            </a:r>
            <a:r>
              <a:rPr lang="en-US" dirty="0" err="1"/>
              <a:t>Cung</a:t>
            </a:r>
            <a:r>
              <a:rPr lang="en-US" dirty="0"/>
              <a:t> </a:t>
            </a:r>
            <a:r>
              <a:rPr lang="en-US" dirty="0" err="1"/>
              <a:t>cấp</a:t>
            </a:r>
            <a:r>
              <a:rPr lang="en-US" dirty="0"/>
              <a:t> </a:t>
            </a:r>
            <a:r>
              <a:rPr lang="en-US" dirty="0" err="1"/>
              <a:t>một</a:t>
            </a:r>
            <a:r>
              <a:rPr lang="en-US" dirty="0"/>
              <a:t> </a:t>
            </a:r>
            <a:r>
              <a:rPr lang="en-US" dirty="0" err="1"/>
              <a:t>loạt</a:t>
            </a:r>
            <a:r>
              <a:rPr lang="en-US" dirty="0"/>
              <a:t> </a:t>
            </a:r>
            <a:r>
              <a:rPr lang="en-US" dirty="0" err="1"/>
              <a:t>những</a:t>
            </a:r>
            <a:r>
              <a:rPr lang="en-US" dirty="0"/>
              <a:t> </a:t>
            </a:r>
            <a:r>
              <a:rPr lang="en-US" dirty="0" err="1"/>
              <a:t>câu</a:t>
            </a:r>
            <a:r>
              <a:rPr lang="en-US" dirty="0"/>
              <a:t> </a:t>
            </a:r>
            <a:r>
              <a:rPr lang="en-US" dirty="0" err="1"/>
              <a:t>hỏi</a:t>
            </a:r>
            <a:endParaRPr lang="en-US" dirty="0"/>
          </a:p>
          <a:p>
            <a:pPr marL="0" indent="0" algn="just">
              <a:buNone/>
            </a:pPr>
            <a:r>
              <a:rPr lang="en-US" dirty="0"/>
              <a:t>	- </a:t>
            </a:r>
            <a:r>
              <a:rPr lang="en-US" dirty="0" err="1"/>
              <a:t>Người</a:t>
            </a:r>
            <a:r>
              <a:rPr lang="en-US" dirty="0"/>
              <a:t> </a:t>
            </a:r>
            <a:r>
              <a:rPr lang="en-US" dirty="0" err="1"/>
              <a:t>học</a:t>
            </a:r>
            <a:r>
              <a:rPr lang="en-US" dirty="0"/>
              <a:t> </a:t>
            </a:r>
            <a:r>
              <a:rPr lang="en-US" dirty="0" err="1"/>
              <a:t>sử</a:t>
            </a:r>
            <a:r>
              <a:rPr lang="en-US" dirty="0"/>
              <a:t> </a:t>
            </a:r>
            <a:r>
              <a:rPr lang="en-US" dirty="0" err="1"/>
              <a:t>dụng</a:t>
            </a:r>
            <a:r>
              <a:rPr lang="en-US" dirty="0"/>
              <a:t> </a:t>
            </a:r>
            <a:r>
              <a:rPr lang="en-US" dirty="0" err="1"/>
              <a:t>những</a:t>
            </a:r>
            <a:r>
              <a:rPr lang="en-US" dirty="0"/>
              <a:t> </a:t>
            </a:r>
            <a:r>
              <a:rPr lang="en-US" dirty="0" err="1"/>
              <a:t>nguồn</a:t>
            </a:r>
            <a:r>
              <a:rPr lang="en-US" dirty="0"/>
              <a:t> </a:t>
            </a:r>
            <a:r>
              <a:rPr lang="en-US" dirty="0" err="1"/>
              <a:t>tài</a:t>
            </a:r>
            <a:r>
              <a:rPr lang="en-US" dirty="0"/>
              <a:t> </a:t>
            </a:r>
            <a:r>
              <a:rPr lang="en-US" dirty="0" err="1"/>
              <a:t>liệu</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những</a:t>
            </a:r>
            <a:r>
              <a:rPr lang="en-US" dirty="0"/>
              <a:t> </a:t>
            </a:r>
            <a:r>
              <a:rPr lang="en-US" dirty="0" err="1"/>
              <a:t>câu</a:t>
            </a:r>
            <a:r>
              <a:rPr lang="en-US" dirty="0"/>
              <a:t> </a:t>
            </a:r>
            <a:r>
              <a:rPr lang="en-US" dirty="0" err="1"/>
              <a:t>hỏi</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cho</a:t>
            </a:r>
            <a:r>
              <a:rPr lang="en-US" dirty="0"/>
              <a:t> </a:t>
            </a:r>
            <a:r>
              <a:rPr lang="en-US" dirty="0" err="1"/>
              <a:t>phần</a:t>
            </a:r>
            <a:r>
              <a:rPr lang="en-US" dirty="0"/>
              <a:t> </a:t>
            </a:r>
            <a:r>
              <a:rPr lang="en-US" dirty="0" err="1"/>
              <a:t>thảo</a:t>
            </a:r>
            <a:r>
              <a:rPr lang="en-US" dirty="0"/>
              <a:t> </a:t>
            </a:r>
            <a:r>
              <a:rPr lang="en-US" dirty="0" err="1"/>
              <a:t>luận</a:t>
            </a:r>
            <a:r>
              <a:rPr lang="en-US" dirty="0"/>
              <a:t> </a:t>
            </a:r>
            <a:r>
              <a:rPr lang="en-US" dirty="0" err="1"/>
              <a:t>tại</a:t>
            </a:r>
            <a:r>
              <a:rPr lang="en-US" dirty="0"/>
              <a:t> </a:t>
            </a:r>
            <a:r>
              <a:rPr lang="en-US" dirty="0" err="1"/>
              <a:t>lớp</a:t>
            </a:r>
            <a:endParaRPr lang="en-US" dirty="0"/>
          </a:p>
          <a:p>
            <a:pPr marL="0" indent="0" algn="just">
              <a:buNone/>
            </a:pPr>
            <a:r>
              <a:rPr lang="en-US" dirty="0"/>
              <a:t>	- </a:t>
            </a:r>
            <a:r>
              <a:rPr lang="en-US" dirty="0" err="1"/>
              <a:t>Trong</a:t>
            </a:r>
            <a:r>
              <a:rPr lang="en-US" dirty="0"/>
              <a:t> </a:t>
            </a:r>
            <a:r>
              <a:rPr lang="en-US" dirty="0" err="1"/>
              <a:t>khi</a:t>
            </a:r>
            <a:r>
              <a:rPr lang="en-US" dirty="0"/>
              <a:t> </a:t>
            </a:r>
            <a:r>
              <a:rPr lang="en-US" dirty="0" err="1"/>
              <a:t>thảo</a:t>
            </a:r>
            <a:r>
              <a:rPr lang="en-US" dirty="0"/>
              <a:t> </a:t>
            </a:r>
            <a:r>
              <a:rPr lang="en-US" dirty="0" err="1"/>
              <a:t>luận</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giải</a:t>
            </a:r>
            <a:r>
              <a:rPr lang="en-US" dirty="0"/>
              <a:t> </a:t>
            </a:r>
            <a:r>
              <a:rPr lang="en-US" dirty="0" err="1"/>
              <a:t>thích</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và</a:t>
            </a:r>
            <a:r>
              <a:rPr lang="en-US" dirty="0"/>
              <a:t> ng</a:t>
            </a:r>
            <a:r>
              <a:rPr lang="vi-VN" dirty="0"/>
              <a:t>ư</a:t>
            </a:r>
            <a:r>
              <a:rPr lang="en-US" dirty="0" err="1"/>
              <a:t>ời</a:t>
            </a:r>
            <a:r>
              <a:rPr lang="en-US" dirty="0"/>
              <a:t> h</a:t>
            </a:r>
            <a:r>
              <a:rPr lang="vi-VN" dirty="0">
                <a:latin typeface="Calibri" panose="020F0502020204030204" pitchFamily="34" charset="0"/>
                <a:cs typeface="Calibri" panose="020F0502020204030204" pitchFamily="34" charset="0"/>
              </a:rPr>
              <a:t>ư</a:t>
            </a:r>
            <a:r>
              <a:rPr lang="en-US" dirty="0" err="1"/>
              <a:t>ớng</a:t>
            </a:r>
            <a:r>
              <a:rPr lang="en-US" dirty="0"/>
              <a:t> </a:t>
            </a:r>
            <a:r>
              <a:rPr lang="en-US" dirty="0" err="1"/>
              <a:t>dẫn</a:t>
            </a:r>
            <a:r>
              <a:rPr lang="en-US" dirty="0"/>
              <a:t> </a:t>
            </a:r>
            <a:r>
              <a:rPr lang="en-US" dirty="0" err="1"/>
              <a:t>có</a:t>
            </a:r>
            <a:r>
              <a:rPr lang="en-US" dirty="0"/>
              <a:t> </a:t>
            </a:r>
            <a:r>
              <a:rPr lang="en-US" dirty="0" err="1"/>
              <a:t>thể</a:t>
            </a:r>
            <a:r>
              <a:rPr lang="en-US" dirty="0"/>
              <a:t> </a:t>
            </a:r>
            <a:r>
              <a:rPr lang="en-US" dirty="0" err="1"/>
              <a:t>nhấn</a:t>
            </a:r>
            <a:r>
              <a:rPr lang="en-US" dirty="0"/>
              <a:t> </a:t>
            </a:r>
            <a:r>
              <a:rPr lang="en-US" dirty="0" err="1"/>
              <a:t>mạnh</a:t>
            </a:r>
            <a:r>
              <a:rPr lang="en-US" dirty="0"/>
              <a:t> </a:t>
            </a:r>
            <a:r>
              <a:rPr lang="en-US" dirty="0" err="1"/>
              <a:t>lại</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chủ</a:t>
            </a:r>
            <a:r>
              <a:rPr lang="en-US" dirty="0"/>
              <a:t> </a:t>
            </a:r>
            <a:r>
              <a:rPr lang="en-US" dirty="0" err="1"/>
              <a:t>chốt</a:t>
            </a:r>
            <a:r>
              <a:rPr lang="en-US" dirty="0"/>
              <a:t>.</a:t>
            </a:r>
          </a:p>
        </p:txBody>
      </p:sp>
    </p:spTree>
    <p:extLst>
      <p:ext uri="{BB962C8B-B14F-4D97-AF65-F5344CB8AC3E}">
        <p14:creationId xmlns:p14="http://schemas.microsoft.com/office/powerpoint/2010/main" val="88823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6C1C-A710-429C-941F-2BB15C361681}"/>
              </a:ext>
            </a:extLst>
          </p:cNvPr>
          <p:cNvSpPr>
            <a:spLocks noGrp="1"/>
          </p:cNvSpPr>
          <p:nvPr>
            <p:ph type="title"/>
          </p:nvPr>
        </p:nvSpPr>
        <p:spPr/>
        <p:txBody>
          <a:bodyPr/>
          <a:lstStyle/>
          <a:p>
            <a:r>
              <a:rPr lang="en-US" b="1" dirty="0" err="1"/>
              <a:t>Hình</a:t>
            </a:r>
            <a:r>
              <a:rPr lang="en-US" b="1" dirty="0"/>
              <a:t> </a:t>
            </a:r>
            <a:r>
              <a:rPr lang="en-US" b="1" dirty="0" err="1"/>
              <a:t>thành</a:t>
            </a:r>
            <a:r>
              <a:rPr lang="en-US" b="1" dirty="0"/>
              <a:t> </a:t>
            </a:r>
            <a:r>
              <a:rPr lang="en-US" b="1" dirty="0" err="1"/>
              <a:t>nhóm</a:t>
            </a:r>
            <a:endParaRPr lang="en-US" b="1" dirty="0"/>
          </a:p>
        </p:txBody>
      </p:sp>
      <p:sp>
        <p:nvSpPr>
          <p:cNvPr id="3" name="Content Placeholder 2">
            <a:extLst>
              <a:ext uri="{FF2B5EF4-FFF2-40B4-BE49-F238E27FC236}">
                <a16:creationId xmlns:a16="http://schemas.microsoft.com/office/drawing/2014/main" id="{8A627683-5272-4842-8C28-861D7567A081}"/>
              </a:ext>
            </a:extLst>
          </p:cNvPr>
          <p:cNvSpPr>
            <a:spLocks noGrp="1"/>
          </p:cNvSpPr>
          <p:nvPr>
            <p:ph idx="1"/>
          </p:nvPr>
        </p:nvSpPr>
        <p:spPr/>
        <p:txBody>
          <a:bodyPr/>
          <a:lstStyle/>
          <a:p>
            <a:r>
              <a:rPr lang="en-US" dirty="0"/>
              <a:t>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th</a:t>
            </a:r>
            <a:r>
              <a:rPr lang="vi-VN" dirty="0">
                <a:latin typeface="Calibri" panose="020F0502020204030204" pitchFamily="34" charset="0"/>
                <a:cs typeface="Calibri" panose="020F0502020204030204" pitchFamily="34" charset="0"/>
              </a:rPr>
              <a:t>ư</a:t>
            </a:r>
            <a:r>
              <a:rPr lang="en-US" dirty="0" err="1"/>
              <a:t>ờng</a:t>
            </a:r>
            <a:r>
              <a:rPr lang="en-US" dirty="0"/>
              <a:t> </a:t>
            </a:r>
            <a:r>
              <a:rPr lang="en-US" dirty="0" err="1"/>
              <a:t>có</a:t>
            </a:r>
            <a:r>
              <a:rPr lang="en-US" dirty="0"/>
              <a:t> </a:t>
            </a:r>
            <a:r>
              <a:rPr lang="en-US" dirty="0" err="1"/>
              <a:t>những</a:t>
            </a:r>
            <a:r>
              <a:rPr lang="en-US" dirty="0"/>
              <a:t> </a:t>
            </a:r>
            <a:r>
              <a:rPr lang="en-US" dirty="0" err="1"/>
              <a:t>trải</a:t>
            </a:r>
            <a:r>
              <a:rPr lang="en-US" dirty="0"/>
              <a:t> </a:t>
            </a:r>
            <a:r>
              <a:rPr lang="en-US" dirty="0" err="1"/>
              <a:t>nghiệm</a:t>
            </a:r>
            <a:r>
              <a:rPr lang="en-US" dirty="0"/>
              <a:t> </a:t>
            </a:r>
            <a:r>
              <a:rPr lang="en-US" dirty="0" err="1"/>
              <a:t>tích</a:t>
            </a:r>
            <a:r>
              <a:rPr lang="en-US" dirty="0"/>
              <a:t> </a:t>
            </a:r>
            <a:r>
              <a:rPr lang="en-US" dirty="0" err="1"/>
              <a:t>cực</a:t>
            </a:r>
            <a:r>
              <a:rPr lang="en-US" dirty="0"/>
              <a:t> </a:t>
            </a:r>
            <a:r>
              <a:rPr lang="en-US" dirty="0" err="1"/>
              <a:t>tại</a:t>
            </a:r>
            <a:r>
              <a:rPr lang="en-US" dirty="0"/>
              <a:t> </a:t>
            </a:r>
            <a:r>
              <a:rPr lang="en-US" dirty="0" err="1"/>
              <a:t>lớp</a:t>
            </a:r>
            <a:r>
              <a:rPr lang="en-US" dirty="0"/>
              <a:t> </a:t>
            </a:r>
            <a:r>
              <a:rPr lang="en-US" dirty="0" err="1"/>
              <a:t>hơn</a:t>
            </a:r>
            <a:r>
              <a:rPr lang="en-US" dirty="0"/>
              <a:t> </a:t>
            </a:r>
            <a:r>
              <a:rPr lang="en-US" dirty="0" err="1"/>
              <a:t>khi</a:t>
            </a:r>
            <a:r>
              <a:rPr lang="en-US" dirty="0"/>
              <a:t> </a:t>
            </a:r>
            <a:r>
              <a:rPr lang="en-US" dirty="0" err="1"/>
              <a:t>nhóm</a:t>
            </a:r>
            <a:r>
              <a:rPr lang="en-US" dirty="0"/>
              <a:t> đ</a:t>
            </a:r>
            <a:r>
              <a:rPr lang="vi-VN" dirty="0"/>
              <a:t>ư</a:t>
            </a:r>
            <a:r>
              <a:rPr lang="en-US" dirty="0" err="1"/>
              <a:t>ợc</a:t>
            </a:r>
            <a:r>
              <a:rPr lang="en-US" dirty="0"/>
              <a:t> </a:t>
            </a:r>
            <a:r>
              <a:rPr lang="en-US" dirty="0" err="1"/>
              <a:t>tạo</a:t>
            </a:r>
            <a:r>
              <a:rPr lang="en-US" dirty="0"/>
              <a:t> </a:t>
            </a:r>
            <a:r>
              <a:rPr lang="en-US" dirty="0" err="1"/>
              <a:t>bởi</a:t>
            </a:r>
            <a:r>
              <a:rPr lang="en-US" dirty="0"/>
              <a:t> ng</a:t>
            </a:r>
            <a:r>
              <a:rPr lang="vi-VN" dirty="0"/>
              <a:t>ư</a:t>
            </a:r>
            <a:r>
              <a:rPr lang="en-US" dirty="0" err="1"/>
              <a:t>ời</a:t>
            </a:r>
            <a:r>
              <a:rPr lang="en-US" dirty="0"/>
              <a:t> </a:t>
            </a:r>
            <a:r>
              <a:rPr lang="en-US" dirty="0" err="1"/>
              <a:t>hướng</a:t>
            </a:r>
            <a:r>
              <a:rPr lang="en-US" dirty="0"/>
              <a:t> </a:t>
            </a:r>
            <a:r>
              <a:rPr lang="en-US" dirty="0" err="1"/>
              <a:t>dẫn</a:t>
            </a:r>
            <a:r>
              <a:rPr lang="en-US" dirty="0"/>
              <a:t>.</a:t>
            </a:r>
          </a:p>
          <a:p>
            <a:r>
              <a:rPr lang="en-US" dirty="0" err="1"/>
              <a:t>Nhóm</a:t>
            </a:r>
            <a:r>
              <a:rPr lang="en-US" dirty="0"/>
              <a:t> </a:t>
            </a:r>
            <a:r>
              <a:rPr lang="en-US" dirty="0" err="1"/>
              <a:t>từ</a:t>
            </a:r>
            <a:r>
              <a:rPr lang="en-US" dirty="0"/>
              <a:t> 4-7 ng</a:t>
            </a:r>
            <a:r>
              <a:rPr lang="vi-VN" dirty="0"/>
              <a:t>ư</a:t>
            </a:r>
            <a:r>
              <a:rPr lang="en-US" dirty="0" err="1"/>
              <a:t>ời</a:t>
            </a:r>
            <a:r>
              <a:rPr lang="en-US" dirty="0"/>
              <a:t> </a:t>
            </a:r>
            <a:r>
              <a:rPr lang="en-US" dirty="0" err="1"/>
              <a:t>có</a:t>
            </a:r>
            <a:r>
              <a:rPr lang="en-US" dirty="0"/>
              <a:t> </a:t>
            </a:r>
            <a:r>
              <a:rPr lang="en-US" dirty="0" err="1"/>
              <a:t>thể</a:t>
            </a:r>
            <a:r>
              <a:rPr lang="en-US" dirty="0"/>
              <a:t> </a:t>
            </a:r>
            <a:r>
              <a:rPr lang="en-US" dirty="0" err="1"/>
              <a:t>hoạt</a:t>
            </a:r>
            <a:r>
              <a:rPr lang="en-US" dirty="0"/>
              <a:t> </a:t>
            </a:r>
            <a:r>
              <a:rPr lang="en-US" dirty="0" err="1"/>
              <a:t>động</a:t>
            </a:r>
            <a:r>
              <a:rPr lang="en-US" dirty="0"/>
              <a:t> </a:t>
            </a:r>
            <a:r>
              <a:rPr lang="en-US" dirty="0" err="1"/>
              <a:t>hiệu</a:t>
            </a:r>
            <a:r>
              <a:rPr lang="en-US" dirty="0"/>
              <a:t> </a:t>
            </a:r>
            <a:r>
              <a:rPr lang="en-US" dirty="0" err="1"/>
              <a:t>quả</a:t>
            </a:r>
            <a:r>
              <a:rPr lang="en-US" dirty="0"/>
              <a:t>.</a:t>
            </a:r>
          </a:p>
          <a:p>
            <a:pPr lvl="1">
              <a:buFontTx/>
              <a:buChar char="-"/>
            </a:pPr>
            <a:r>
              <a:rPr lang="en-US" dirty="0" err="1"/>
              <a:t>Nhóm</a:t>
            </a:r>
            <a:r>
              <a:rPr lang="en-US" dirty="0"/>
              <a:t> </a:t>
            </a:r>
            <a:r>
              <a:rPr lang="en-US" dirty="0" err="1"/>
              <a:t>nhỏ</a:t>
            </a:r>
            <a:r>
              <a:rPr lang="en-US" dirty="0"/>
              <a:t> h</a:t>
            </a:r>
            <a:r>
              <a:rPr lang="vi-VN" dirty="0">
                <a:latin typeface="Calibri" panose="020F0502020204030204" pitchFamily="34" charset="0"/>
                <a:cs typeface="Calibri" panose="020F0502020204030204" pitchFamily="34" charset="0"/>
              </a:rPr>
              <a:t>ơ</a:t>
            </a:r>
            <a:r>
              <a:rPr lang="en-US" dirty="0"/>
              <a:t>n </a:t>
            </a:r>
            <a:r>
              <a:rPr lang="en-US" dirty="0" err="1"/>
              <a:t>có</a:t>
            </a:r>
            <a:r>
              <a:rPr lang="en-US" dirty="0"/>
              <a:t> </a:t>
            </a:r>
            <a:r>
              <a:rPr lang="en-US" dirty="0" err="1"/>
              <a:t>thể</a:t>
            </a:r>
            <a:r>
              <a:rPr lang="en-US" dirty="0"/>
              <a:t> </a:t>
            </a:r>
            <a:r>
              <a:rPr lang="en-US" dirty="0" err="1"/>
              <a:t>thiếu</a:t>
            </a:r>
            <a:r>
              <a:rPr lang="en-US" dirty="0"/>
              <a:t> </a:t>
            </a:r>
            <a:r>
              <a:rPr lang="en-US" dirty="0" err="1"/>
              <a:t>các</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endParaRPr lang="en-US" dirty="0"/>
          </a:p>
          <a:p>
            <a:pPr lvl="1">
              <a:buFontTx/>
              <a:buChar char="-"/>
            </a:pPr>
            <a:r>
              <a:rPr lang="en-US" dirty="0" err="1"/>
              <a:t>Nhóm</a:t>
            </a:r>
            <a:r>
              <a:rPr lang="en-US" dirty="0"/>
              <a:t> </a:t>
            </a:r>
            <a:r>
              <a:rPr lang="en-US" dirty="0" err="1"/>
              <a:t>lớn</a:t>
            </a:r>
            <a:r>
              <a:rPr lang="en-US" dirty="0"/>
              <a:t> </a:t>
            </a:r>
            <a:r>
              <a:rPr lang="en-US" dirty="0" err="1"/>
              <a:t>hơn</a:t>
            </a:r>
            <a:r>
              <a:rPr lang="en-US" dirty="0"/>
              <a:t> </a:t>
            </a:r>
            <a:r>
              <a:rPr lang="en-US" dirty="0" err="1"/>
              <a:t>có</a:t>
            </a:r>
            <a:r>
              <a:rPr lang="en-US" dirty="0"/>
              <a:t> </a:t>
            </a:r>
            <a:r>
              <a:rPr lang="en-US" dirty="0" err="1"/>
              <a:t>thể</a:t>
            </a:r>
            <a:r>
              <a:rPr lang="en-US" dirty="0"/>
              <a:t> </a:t>
            </a:r>
            <a:r>
              <a:rPr lang="en-US" dirty="0" err="1"/>
              <a:t>khó</a:t>
            </a:r>
            <a:r>
              <a:rPr lang="en-US" dirty="0"/>
              <a:t> </a:t>
            </a:r>
            <a:r>
              <a:rPr lang="en-US" dirty="0" err="1"/>
              <a:t>duy</a:t>
            </a:r>
            <a:r>
              <a:rPr lang="en-US" dirty="0"/>
              <a:t> </a:t>
            </a:r>
            <a:r>
              <a:rPr lang="en-US" dirty="0" err="1"/>
              <a:t>trì</a:t>
            </a:r>
            <a:r>
              <a:rPr lang="en-US" dirty="0"/>
              <a:t> đ</a:t>
            </a:r>
            <a:r>
              <a:rPr lang="vi-VN" dirty="0">
                <a:latin typeface="Calibri" panose="020F0502020204030204" pitchFamily="34" charset="0"/>
                <a:cs typeface="Calibri" panose="020F0502020204030204" pitchFamily="34" charset="0"/>
              </a:rPr>
              <a:t>ư</a:t>
            </a:r>
            <a:r>
              <a:rPr lang="en-US" dirty="0" err="1"/>
              <a:t>ợc</a:t>
            </a:r>
            <a:r>
              <a:rPr lang="en-US" dirty="0"/>
              <a:t> </a:t>
            </a:r>
            <a:r>
              <a:rPr lang="en-US" dirty="0" err="1"/>
              <a:t>sự</a:t>
            </a:r>
            <a:r>
              <a:rPr lang="en-US" dirty="0"/>
              <a:t> </a:t>
            </a:r>
            <a:r>
              <a:rPr lang="en-US" dirty="0" err="1"/>
              <a:t>thống</a:t>
            </a:r>
            <a:r>
              <a:rPr lang="en-US" dirty="0"/>
              <a:t> </a:t>
            </a:r>
            <a:r>
              <a:rPr lang="en-US" dirty="0" err="1"/>
              <a:t>nhất</a:t>
            </a:r>
            <a:r>
              <a:rPr lang="en-US" dirty="0"/>
              <a:t>.</a:t>
            </a:r>
          </a:p>
          <a:p>
            <a:r>
              <a:rPr lang="en-US" dirty="0" err="1"/>
              <a:t>Khi</a:t>
            </a:r>
            <a:r>
              <a:rPr lang="en-US" dirty="0"/>
              <a:t> </a:t>
            </a:r>
            <a:r>
              <a:rPr lang="en-US" dirty="0" err="1"/>
              <a:t>đã</a:t>
            </a:r>
            <a:r>
              <a:rPr lang="en-US" dirty="0"/>
              <a:t> </a:t>
            </a:r>
            <a:r>
              <a:rPr lang="en-US" dirty="0" err="1"/>
              <a:t>được</a:t>
            </a:r>
            <a:r>
              <a:rPr lang="en-US" dirty="0"/>
              <a:t> </a:t>
            </a:r>
            <a:r>
              <a:rPr lang="en-US" dirty="0" err="1"/>
              <a:t>hình</a:t>
            </a:r>
            <a:r>
              <a:rPr lang="en-US" dirty="0"/>
              <a:t> </a:t>
            </a:r>
            <a:r>
              <a:rPr lang="en-US" dirty="0" err="1"/>
              <a:t>thành</a:t>
            </a:r>
            <a:r>
              <a:rPr lang="en-US" dirty="0"/>
              <a:t>, </a:t>
            </a:r>
            <a:r>
              <a:rPr lang="en-US" dirty="0" err="1"/>
              <a:t>không</a:t>
            </a:r>
            <a:r>
              <a:rPr lang="en-US" dirty="0"/>
              <a:t> </a:t>
            </a:r>
            <a:r>
              <a:rPr lang="en-US" dirty="0" err="1"/>
              <a:t>thay</a:t>
            </a:r>
            <a:r>
              <a:rPr lang="en-US" dirty="0"/>
              <a:t> </a:t>
            </a:r>
            <a:r>
              <a:rPr lang="en-US" dirty="0" err="1"/>
              <a:t>đổi</a:t>
            </a:r>
            <a:r>
              <a:rPr lang="en-US" dirty="0"/>
              <a:t> </a:t>
            </a:r>
            <a:r>
              <a:rPr lang="en-US" dirty="0" err="1"/>
              <a:t>thành</a:t>
            </a:r>
            <a:r>
              <a:rPr lang="en-US" dirty="0"/>
              <a:t> </a:t>
            </a:r>
            <a:r>
              <a:rPr lang="en-US" dirty="0" err="1"/>
              <a:t>viên</a:t>
            </a:r>
            <a:r>
              <a:rPr lang="en-US" dirty="0"/>
              <a:t> </a:t>
            </a:r>
            <a:r>
              <a:rPr lang="en-US" dirty="0" err="1"/>
              <a:t>của</a:t>
            </a:r>
            <a:r>
              <a:rPr lang="en-US" dirty="0"/>
              <a:t> </a:t>
            </a:r>
            <a:r>
              <a:rPr lang="en-US" dirty="0" err="1"/>
              <a:t>các</a:t>
            </a:r>
            <a:r>
              <a:rPr lang="en-US" dirty="0"/>
              <a:t> </a:t>
            </a:r>
            <a:r>
              <a:rPr lang="en-US" dirty="0" err="1"/>
              <a:t>nhóm</a:t>
            </a:r>
            <a:r>
              <a:rPr lang="en-US" dirty="0"/>
              <a:t>.</a:t>
            </a:r>
          </a:p>
        </p:txBody>
      </p:sp>
    </p:spTree>
    <p:extLst>
      <p:ext uri="{BB962C8B-B14F-4D97-AF65-F5344CB8AC3E}">
        <p14:creationId xmlns:p14="http://schemas.microsoft.com/office/powerpoint/2010/main" val="53278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9AFE-5F90-4C58-ADB0-9C3045E64448}"/>
              </a:ext>
            </a:extLst>
          </p:cNvPr>
          <p:cNvSpPr>
            <a:spLocks noGrp="1"/>
          </p:cNvSpPr>
          <p:nvPr>
            <p:ph type="title"/>
          </p:nvPr>
        </p:nvSpPr>
        <p:spPr/>
        <p:txBody>
          <a:bodyPr/>
          <a:lstStyle/>
          <a:p>
            <a:r>
              <a:rPr lang="en-US" b="1" dirty="0" err="1"/>
              <a:t>Bài</a:t>
            </a:r>
            <a:r>
              <a:rPr lang="en-US" b="1" dirty="0"/>
              <a:t> </a:t>
            </a:r>
            <a:r>
              <a:rPr lang="en-US" b="1" dirty="0" err="1"/>
              <a:t>tập</a:t>
            </a:r>
            <a:r>
              <a:rPr lang="en-US" b="1" dirty="0"/>
              <a:t> </a:t>
            </a:r>
            <a:r>
              <a:rPr lang="en-US" b="1" dirty="0" err="1"/>
              <a:t>nhóm</a:t>
            </a:r>
            <a:endParaRPr lang="en-US" b="1" dirty="0"/>
          </a:p>
        </p:txBody>
      </p:sp>
      <p:sp>
        <p:nvSpPr>
          <p:cNvPr id="3" name="Content Placeholder 2">
            <a:extLst>
              <a:ext uri="{FF2B5EF4-FFF2-40B4-BE49-F238E27FC236}">
                <a16:creationId xmlns:a16="http://schemas.microsoft.com/office/drawing/2014/main" id="{6FBD2671-14EE-44E9-AD43-B35E7DC9C4B0}"/>
              </a:ext>
            </a:extLst>
          </p:cNvPr>
          <p:cNvSpPr>
            <a:spLocks noGrp="1"/>
          </p:cNvSpPr>
          <p:nvPr>
            <p:ph idx="1"/>
          </p:nvPr>
        </p:nvSpPr>
        <p:spPr/>
        <p:txBody>
          <a:bodyPr/>
          <a:lstStyle/>
          <a:p>
            <a:r>
              <a:rPr lang="en-US" dirty="0" err="1"/>
              <a:t>Một</a:t>
            </a:r>
            <a:r>
              <a:rPr lang="en-US" dirty="0"/>
              <a:t> </a:t>
            </a:r>
            <a:r>
              <a:rPr lang="en-US" dirty="0" err="1"/>
              <a:t>phần</a:t>
            </a:r>
            <a:r>
              <a:rPr lang="en-US" dirty="0"/>
              <a:t> </a:t>
            </a:r>
            <a:r>
              <a:rPr lang="en-US" dirty="0" err="1"/>
              <a:t>điểm</a:t>
            </a:r>
            <a:r>
              <a:rPr lang="en-US" dirty="0"/>
              <a:t> </a:t>
            </a:r>
            <a:r>
              <a:rPr lang="en-US" dirty="0" err="1"/>
              <a:t>cá</a:t>
            </a:r>
            <a:r>
              <a:rPr lang="en-US" dirty="0"/>
              <a:t> </a:t>
            </a:r>
            <a:r>
              <a:rPr lang="en-US" dirty="0" err="1"/>
              <a:t>nhân</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bài</a:t>
            </a:r>
            <a:r>
              <a:rPr lang="en-US" dirty="0"/>
              <a:t> </a:t>
            </a:r>
            <a:r>
              <a:rPr lang="en-US" dirty="0" err="1"/>
              <a:t>tập</a:t>
            </a:r>
            <a:r>
              <a:rPr lang="en-US" dirty="0"/>
              <a:t> </a:t>
            </a:r>
            <a:r>
              <a:rPr lang="en-US" dirty="0" err="1"/>
              <a:t>nhóm</a:t>
            </a:r>
            <a:r>
              <a:rPr lang="en-US" dirty="0"/>
              <a:t> </a:t>
            </a:r>
            <a:r>
              <a:rPr lang="en-US" dirty="0" err="1"/>
              <a:t>và</a:t>
            </a:r>
            <a:r>
              <a:rPr lang="en-US" dirty="0"/>
              <a:t> </a:t>
            </a:r>
            <a:r>
              <a:rPr lang="en-US" dirty="0" err="1"/>
              <a:t>đánh</a:t>
            </a:r>
            <a:r>
              <a:rPr lang="en-US" dirty="0"/>
              <a:t> </a:t>
            </a:r>
            <a:r>
              <a:rPr lang="en-US" dirty="0" err="1"/>
              <a:t>giá</a:t>
            </a:r>
            <a:r>
              <a:rPr lang="en-US" dirty="0"/>
              <a:t> </a:t>
            </a:r>
            <a:r>
              <a:rPr lang="en-US" dirty="0" err="1"/>
              <a:t>lẫn</a:t>
            </a:r>
            <a:r>
              <a:rPr lang="en-US" dirty="0"/>
              <a:t> </a:t>
            </a:r>
            <a:r>
              <a:rPr lang="en-US" dirty="0" err="1"/>
              <a:t>nhau</a:t>
            </a:r>
            <a:r>
              <a:rPr lang="en-US" dirty="0"/>
              <a:t> </a:t>
            </a:r>
            <a:r>
              <a:rPr lang="en-US" dirty="0" err="1"/>
              <a:t>của</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a:t>
            </a:r>
          </a:p>
          <a:p>
            <a:pPr marL="0" indent="0">
              <a:buNone/>
            </a:pPr>
            <a:r>
              <a:rPr lang="en-US" dirty="0"/>
              <a:t>	- </a:t>
            </a:r>
            <a:r>
              <a:rPr lang="en-US" dirty="0" err="1"/>
              <a:t>Cung</a:t>
            </a:r>
            <a:r>
              <a:rPr lang="en-US" dirty="0"/>
              <a:t> </a:t>
            </a:r>
            <a:r>
              <a:rPr lang="en-US" dirty="0" err="1"/>
              <a:t>cấp</a:t>
            </a:r>
            <a:r>
              <a:rPr lang="en-US" dirty="0"/>
              <a:t> </a:t>
            </a:r>
            <a:r>
              <a:rPr lang="en-US" dirty="0" err="1"/>
              <a:t>phản</a:t>
            </a:r>
            <a:r>
              <a:rPr lang="en-US" dirty="0"/>
              <a:t> </a:t>
            </a:r>
            <a:r>
              <a:rPr lang="en-US" dirty="0" err="1"/>
              <a:t>hồi</a:t>
            </a:r>
            <a:r>
              <a:rPr lang="en-US" dirty="0"/>
              <a:t> </a:t>
            </a:r>
            <a:r>
              <a:rPr lang="en-US" dirty="0" err="1"/>
              <a:t>cho</a:t>
            </a:r>
            <a:r>
              <a:rPr lang="en-US" dirty="0"/>
              <a:t> </a:t>
            </a:r>
            <a:r>
              <a:rPr lang="en-US" dirty="0" err="1"/>
              <a:t>từng</a:t>
            </a:r>
            <a:r>
              <a:rPr lang="en-US" dirty="0"/>
              <a:t> </a:t>
            </a:r>
            <a:r>
              <a:rPr lang="en-US" dirty="0" err="1"/>
              <a:t>cá</a:t>
            </a:r>
            <a:r>
              <a:rPr lang="en-US" dirty="0"/>
              <a:t> </a:t>
            </a:r>
            <a:r>
              <a:rPr lang="en-US" dirty="0" err="1"/>
              <a:t>nhân</a:t>
            </a:r>
            <a:r>
              <a:rPr lang="en-US" dirty="0"/>
              <a:t> ng</a:t>
            </a:r>
            <a:r>
              <a:rPr lang="vi-VN" dirty="0"/>
              <a:t>ư</a:t>
            </a:r>
            <a:r>
              <a:rPr lang="en-US" dirty="0" err="1"/>
              <a:t>ời</a:t>
            </a:r>
            <a:r>
              <a:rPr lang="en-US" dirty="0"/>
              <a:t> </a:t>
            </a:r>
            <a:r>
              <a:rPr lang="en-US" dirty="0" err="1"/>
              <a:t>học</a:t>
            </a:r>
            <a:r>
              <a:rPr lang="en-US" dirty="0"/>
              <a:t> </a:t>
            </a:r>
            <a:r>
              <a:rPr lang="en-US" dirty="0" err="1"/>
              <a:t>xuyên</a:t>
            </a:r>
            <a:r>
              <a:rPr lang="en-US" dirty="0"/>
              <a:t> </a:t>
            </a:r>
            <a:r>
              <a:rPr lang="en-US" dirty="0" err="1"/>
              <a:t>suốt</a:t>
            </a:r>
            <a:r>
              <a:rPr lang="en-US" dirty="0"/>
              <a:t> </a:t>
            </a:r>
            <a:r>
              <a:rPr lang="en-US" dirty="0" err="1"/>
              <a:t>cả</a:t>
            </a:r>
            <a:r>
              <a:rPr lang="en-US" dirty="0"/>
              <a:t> </a:t>
            </a:r>
            <a:r>
              <a:rPr lang="en-US" dirty="0" err="1"/>
              <a:t>học</a:t>
            </a:r>
            <a:r>
              <a:rPr lang="en-US" dirty="0"/>
              <a:t> </a:t>
            </a:r>
            <a:r>
              <a:rPr lang="en-US" dirty="0" err="1"/>
              <a:t>kỳ</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thảo</a:t>
            </a:r>
            <a:r>
              <a:rPr lang="en-US" dirty="0"/>
              <a:t> </a:t>
            </a:r>
            <a:r>
              <a:rPr lang="en-US" dirty="0" err="1"/>
              <a:t>luận</a:t>
            </a:r>
            <a:r>
              <a:rPr lang="en-US" dirty="0"/>
              <a:t> </a:t>
            </a:r>
            <a:r>
              <a:rPr lang="en-US" dirty="0" err="1"/>
              <a:t>về</a:t>
            </a:r>
            <a:r>
              <a:rPr lang="en-US" dirty="0"/>
              <a:t> </a:t>
            </a:r>
            <a:r>
              <a:rPr lang="en-US" dirty="0" err="1"/>
              <a:t>vai</a:t>
            </a:r>
            <a:r>
              <a:rPr lang="en-US" dirty="0"/>
              <a:t> </a:t>
            </a:r>
            <a:r>
              <a:rPr lang="en-US" dirty="0" err="1"/>
              <a:t>trò</a:t>
            </a:r>
            <a:r>
              <a:rPr lang="en-US" dirty="0"/>
              <a:t> </a:t>
            </a:r>
            <a:r>
              <a:rPr lang="en-US" dirty="0" err="1"/>
              <a:t>của</a:t>
            </a:r>
            <a:r>
              <a:rPr lang="en-US" dirty="0"/>
              <a:t> ng</a:t>
            </a:r>
            <a:r>
              <a:rPr lang="vi-VN" dirty="0"/>
              <a:t>ư</a:t>
            </a:r>
            <a:r>
              <a:rPr lang="en-US" dirty="0" err="1"/>
              <a:t>ời</a:t>
            </a:r>
            <a:r>
              <a:rPr lang="en-US" dirty="0"/>
              <a:t> </a:t>
            </a:r>
            <a:r>
              <a:rPr lang="en-US" dirty="0" err="1"/>
              <a:t>học</a:t>
            </a:r>
            <a:r>
              <a:rPr lang="en-US" dirty="0"/>
              <a:t> </a:t>
            </a:r>
            <a:r>
              <a:rPr lang="en-US" dirty="0" err="1"/>
              <a:t>trong</a:t>
            </a:r>
            <a:r>
              <a:rPr lang="en-US" dirty="0"/>
              <a:t> </a:t>
            </a:r>
            <a:r>
              <a:rPr lang="en-US" dirty="0" err="1"/>
              <a:t>nhóm</a:t>
            </a:r>
            <a:r>
              <a:rPr lang="en-US" dirty="0"/>
              <a:t>.</a:t>
            </a:r>
          </a:p>
          <a:p>
            <a:r>
              <a:rPr lang="en-US" dirty="0" err="1"/>
              <a:t>Thực</a:t>
            </a:r>
            <a:r>
              <a:rPr lang="en-US" dirty="0"/>
              <a:t> </a:t>
            </a:r>
            <a:r>
              <a:rPr lang="en-US" dirty="0" err="1"/>
              <a:t>hiện</a:t>
            </a:r>
            <a:r>
              <a:rPr lang="en-US" dirty="0"/>
              <a:t> </a:t>
            </a:r>
            <a:r>
              <a:rPr lang="en-US" dirty="0" err="1"/>
              <a:t>các</a:t>
            </a:r>
            <a:r>
              <a:rPr lang="en-US" dirty="0"/>
              <a:t> </a:t>
            </a:r>
            <a:r>
              <a:rPr lang="en-US" dirty="0" err="1"/>
              <a:t>bài</a:t>
            </a:r>
            <a:r>
              <a:rPr lang="en-US" dirty="0"/>
              <a:t> </a:t>
            </a:r>
            <a:r>
              <a:rPr lang="en-US" dirty="0" err="1"/>
              <a:t>tập</a:t>
            </a:r>
            <a:r>
              <a:rPr lang="en-US" dirty="0"/>
              <a:t> </a:t>
            </a:r>
            <a:r>
              <a:rPr lang="en-US" dirty="0" err="1"/>
              <a:t>đa</a:t>
            </a:r>
            <a:r>
              <a:rPr lang="en-US" dirty="0"/>
              <a:t> </a:t>
            </a:r>
            <a:r>
              <a:rPr lang="en-US" dirty="0" err="1"/>
              <a:t>dạng</a:t>
            </a:r>
            <a:r>
              <a:rPr lang="en-US" dirty="0"/>
              <a:t>:</a:t>
            </a:r>
          </a:p>
          <a:p>
            <a:pPr marL="0" indent="0">
              <a:buNone/>
            </a:pPr>
            <a:r>
              <a:rPr lang="en-US" dirty="0"/>
              <a:t>	- </a:t>
            </a:r>
            <a:r>
              <a:rPr lang="en-US" dirty="0" err="1"/>
              <a:t>Nghiên</a:t>
            </a:r>
            <a:r>
              <a:rPr lang="en-US" dirty="0"/>
              <a:t> </a:t>
            </a:r>
            <a:r>
              <a:rPr lang="en-US" dirty="0" err="1"/>
              <a:t>cứu</a:t>
            </a:r>
            <a:r>
              <a:rPr lang="en-US" dirty="0"/>
              <a:t> </a:t>
            </a:r>
            <a:r>
              <a:rPr lang="en-US" dirty="0" err="1"/>
              <a:t>tình</a:t>
            </a:r>
            <a:r>
              <a:rPr lang="en-US" dirty="0"/>
              <a:t> </a:t>
            </a:r>
            <a:r>
              <a:rPr lang="en-US" dirty="0" err="1"/>
              <a:t>huống</a:t>
            </a:r>
            <a:endParaRPr lang="en-US" dirty="0"/>
          </a:p>
          <a:p>
            <a:pPr marL="0" indent="0">
              <a:buNone/>
            </a:pPr>
            <a:r>
              <a:rPr lang="en-US" dirty="0"/>
              <a:t>	- </a:t>
            </a:r>
            <a:r>
              <a:rPr lang="en-US" dirty="0" err="1"/>
              <a:t>Kiểm</a:t>
            </a:r>
            <a:r>
              <a:rPr lang="en-US" dirty="0"/>
              <a:t> </a:t>
            </a:r>
            <a:r>
              <a:rPr lang="en-US" dirty="0" err="1"/>
              <a:t>tra</a:t>
            </a:r>
            <a:r>
              <a:rPr lang="en-US" dirty="0"/>
              <a:t> </a:t>
            </a:r>
            <a:r>
              <a:rPr lang="en-US" dirty="0" err="1"/>
              <a:t>ngắn</a:t>
            </a:r>
            <a:endParaRPr lang="en-US" dirty="0"/>
          </a:p>
          <a:p>
            <a:pPr marL="0" indent="0">
              <a:buNone/>
            </a:pPr>
            <a:r>
              <a:rPr lang="en-US" dirty="0"/>
              <a:t>	- </a:t>
            </a:r>
            <a:r>
              <a:rPr lang="en-US" dirty="0" err="1"/>
              <a:t>Thuyết</a:t>
            </a:r>
            <a:r>
              <a:rPr lang="en-US" dirty="0"/>
              <a:t> </a:t>
            </a:r>
            <a:r>
              <a:rPr lang="en-US" dirty="0" err="1"/>
              <a:t>trình</a:t>
            </a:r>
            <a:endParaRPr lang="en-US" dirty="0"/>
          </a:p>
          <a:p>
            <a:pPr marL="0" indent="0">
              <a:buNone/>
            </a:pPr>
            <a:r>
              <a:rPr lang="en-US" dirty="0"/>
              <a:t>	- </a:t>
            </a:r>
            <a:r>
              <a:rPr lang="en-US" dirty="0" err="1"/>
              <a:t>Dự</a:t>
            </a:r>
            <a:r>
              <a:rPr lang="en-US" dirty="0"/>
              <a:t> </a:t>
            </a:r>
            <a:r>
              <a:rPr lang="en-US" dirty="0" err="1"/>
              <a:t>án</a:t>
            </a:r>
            <a:endParaRPr lang="en-US" dirty="0"/>
          </a:p>
        </p:txBody>
      </p:sp>
    </p:spTree>
    <p:extLst>
      <p:ext uri="{BB962C8B-B14F-4D97-AF65-F5344CB8AC3E}">
        <p14:creationId xmlns:p14="http://schemas.microsoft.com/office/powerpoint/2010/main" val="220292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D551-624A-4FB2-A7DE-32773BA472DC}"/>
              </a:ext>
            </a:extLst>
          </p:cNvPr>
          <p:cNvSpPr>
            <a:spLocks noGrp="1"/>
          </p:cNvSpPr>
          <p:nvPr>
            <p:ph type="title"/>
          </p:nvPr>
        </p:nvSpPr>
        <p:spPr/>
        <p:txBody>
          <a:bodyPr/>
          <a:lstStyle/>
          <a:p>
            <a:r>
              <a:rPr lang="en-US" b="1" dirty="0" err="1"/>
              <a:t>Kết</a:t>
            </a:r>
            <a:r>
              <a:rPr lang="en-US" b="1" dirty="0"/>
              <a:t> </a:t>
            </a:r>
            <a:r>
              <a:rPr lang="en-US" b="1" dirty="0" err="1"/>
              <a:t>luận</a:t>
            </a:r>
            <a:endParaRPr lang="en-US" b="1" dirty="0"/>
          </a:p>
        </p:txBody>
      </p:sp>
      <p:sp>
        <p:nvSpPr>
          <p:cNvPr id="3" name="Content Placeholder 2">
            <a:extLst>
              <a:ext uri="{FF2B5EF4-FFF2-40B4-BE49-F238E27FC236}">
                <a16:creationId xmlns:a16="http://schemas.microsoft.com/office/drawing/2014/main" id="{34785160-18C2-4B3A-BAAC-65179CE606BC}"/>
              </a:ext>
            </a:extLst>
          </p:cNvPr>
          <p:cNvSpPr>
            <a:spLocks noGrp="1"/>
          </p:cNvSpPr>
          <p:nvPr>
            <p:ph idx="1"/>
          </p:nvPr>
        </p:nvSpPr>
        <p:spPr/>
        <p:txBody>
          <a:bodyPr>
            <a:normAutofit fontScale="92500" lnSpcReduction="20000"/>
          </a:bodyPr>
          <a:lstStyle/>
          <a:p>
            <a:r>
              <a:rPr lang="en-US" dirty="0" err="1"/>
              <a:t>Học</a:t>
            </a:r>
            <a:r>
              <a:rPr lang="en-US" dirty="0"/>
              <a:t> </a:t>
            </a:r>
            <a:r>
              <a:rPr lang="en-US" dirty="0" err="1"/>
              <a:t>tập</a:t>
            </a:r>
            <a:r>
              <a:rPr lang="en-US" dirty="0"/>
              <a:t> </a:t>
            </a:r>
            <a:r>
              <a:rPr lang="en-US" dirty="0" err="1"/>
              <a:t>theo</a:t>
            </a:r>
            <a:r>
              <a:rPr lang="en-US" dirty="0"/>
              <a:t> </a:t>
            </a:r>
            <a:r>
              <a:rPr lang="en-US" dirty="0" err="1"/>
              <a:t>nhóm</a:t>
            </a:r>
            <a:r>
              <a:rPr lang="en-US" dirty="0"/>
              <a:t> hay </a:t>
            </a:r>
            <a:r>
              <a:rPr lang="en-US" dirty="0" err="1"/>
              <a:t>học</a:t>
            </a:r>
            <a:r>
              <a:rPr lang="en-US" dirty="0"/>
              <a:t> </a:t>
            </a:r>
            <a:r>
              <a:rPr lang="en-US" dirty="0" err="1"/>
              <a:t>tập</a:t>
            </a:r>
            <a:r>
              <a:rPr lang="en-US" dirty="0"/>
              <a:t> </a:t>
            </a:r>
            <a:r>
              <a:rPr lang="en-US" dirty="0" err="1"/>
              <a:t>từ</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khác</a:t>
            </a:r>
            <a:r>
              <a:rPr lang="en-US" dirty="0"/>
              <a:t> </a:t>
            </a:r>
            <a:r>
              <a:rPr lang="en-US" dirty="0" err="1"/>
              <a:t>có</a:t>
            </a:r>
            <a:r>
              <a:rPr lang="en-US" dirty="0"/>
              <a:t> </a:t>
            </a:r>
            <a:r>
              <a:rPr lang="en-US" dirty="0" err="1"/>
              <a:t>quan</a:t>
            </a:r>
            <a:r>
              <a:rPr lang="en-US" dirty="0"/>
              <a:t> </a:t>
            </a:r>
            <a:r>
              <a:rPr lang="en-US" dirty="0" err="1"/>
              <a:t>hệ</a:t>
            </a:r>
            <a:r>
              <a:rPr lang="en-US" dirty="0"/>
              <a:t> </a:t>
            </a:r>
            <a:r>
              <a:rPr lang="en-US" dirty="0" err="1"/>
              <a:t>mật</a:t>
            </a:r>
            <a:r>
              <a:rPr lang="en-US" dirty="0"/>
              <a:t> </a:t>
            </a:r>
            <a:r>
              <a:rPr lang="en-US" dirty="0" err="1"/>
              <a:t>thiết</a:t>
            </a:r>
            <a:r>
              <a:rPr lang="en-US" dirty="0"/>
              <a:t> </a:t>
            </a:r>
            <a:r>
              <a:rPr lang="en-US" dirty="0" err="1"/>
              <a:t>với</a:t>
            </a:r>
            <a:r>
              <a:rPr lang="en-US" dirty="0"/>
              <a:t> </a:t>
            </a:r>
            <a:r>
              <a:rPr lang="en-US" dirty="0" err="1"/>
              <a:t>tỷ</a:t>
            </a:r>
            <a:r>
              <a:rPr lang="en-US" dirty="0"/>
              <a:t> </a:t>
            </a:r>
            <a:r>
              <a:rPr lang="en-US" dirty="0" err="1"/>
              <a:t>lệ</a:t>
            </a:r>
            <a:r>
              <a:rPr lang="en-US" dirty="0"/>
              <a:t> </a:t>
            </a:r>
            <a:r>
              <a:rPr lang="en-US" dirty="0" err="1"/>
              <a:t>tiếp</a:t>
            </a:r>
            <a:r>
              <a:rPr lang="en-US" dirty="0"/>
              <a:t> </a:t>
            </a:r>
            <a:r>
              <a:rPr lang="en-US" dirty="0" err="1"/>
              <a:t>thu</a:t>
            </a:r>
            <a:r>
              <a:rPr lang="en-US" dirty="0"/>
              <a:t> </a:t>
            </a:r>
            <a:r>
              <a:rPr lang="en-US" dirty="0" err="1"/>
              <a:t>tốt</a:t>
            </a:r>
            <a:r>
              <a:rPr lang="en-US" dirty="0"/>
              <a:t>. </a:t>
            </a:r>
          </a:p>
          <a:p>
            <a:r>
              <a:rPr lang="en-US" dirty="0" err="1"/>
              <a:t>Các</a:t>
            </a:r>
            <a:r>
              <a:rPr lang="en-US" dirty="0"/>
              <a:t> </a:t>
            </a:r>
            <a:r>
              <a:rPr lang="en-US" dirty="0" err="1"/>
              <a:t>bài</a:t>
            </a:r>
            <a:r>
              <a:rPr lang="en-US" dirty="0"/>
              <a:t> </a:t>
            </a:r>
            <a:r>
              <a:rPr lang="en-US" dirty="0" err="1"/>
              <a:t>tập</a:t>
            </a:r>
            <a:r>
              <a:rPr lang="en-US" dirty="0"/>
              <a:t> </a:t>
            </a:r>
            <a:r>
              <a:rPr lang="en-US" dirty="0" err="1"/>
              <a:t>theo</a:t>
            </a:r>
            <a:r>
              <a:rPr lang="en-US" dirty="0"/>
              <a:t> </a:t>
            </a:r>
            <a:r>
              <a:rPr lang="en-US" dirty="0" err="1"/>
              <a:t>nhóm</a:t>
            </a:r>
            <a:r>
              <a:rPr lang="en-US" dirty="0"/>
              <a:t> </a:t>
            </a:r>
            <a:r>
              <a:rPr lang="en-US" dirty="0" err="1"/>
              <a:t>có</a:t>
            </a:r>
            <a:r>
              <a:rPr lang="en-US" dirty="0"/>
              <a:t> </a:t>
            </a:r>
            <a:r>
              <a:rPr lang="en-US" dirty="0" err="1"/>
              <a:t>thể</a:t>
            </a:r>
            <a:r>
              <a:rPr lang="en-US" dirty="0"/>
              <a:t> bao </a:t>
            </a:r>
            <a:r>
              <a:rPr lang="en-US" dirty="0" err="1"/>
              <a:t>gồm</a:t>
            </a:r>
            <a:r>
              <a:rPr lang="en-US" dirty="0"/>
              <a:t> </a:t>
            </a:r>
            <a:r>
              <a:rPr lang="en-US" dirty="0" err="1"/>
              <a:t>nghiên</a:t>
            </a:r>
            <a:r>
              <a:rPr lang="en-US" dirty="0"/>
              <a:t> </a:t>
            </a:r>
            <a:r>
              <a:rPr lang="en-US" dirty="0" err="1"/>
              <a:t>cứu</a:t>
            </a:r>
            <a:r>
              <a:rPr lang="en-US" dirty="0"/>
              <a:t> </a:t>
            </a:r>
            <a:r>
              <a:rPr lang="en-US" dirty="0" err="1"/>
              <a:t>tình</a:t>
            </a:r>
            <a:r>
              <a:rPr lang="en-US" dirty="0"/>
              <a:t> </a:t>
            </a:r>
            <a:r>
              <a:rPr lang="en-US" dirty="0" err="1"/>
              <a:t>huống</a:t>
            </a:r>
            <a:r>
              <a:rPr lang="en-US" dirty="0"/>
              <a:t> </a:t>
            </a:r>
            <a:r>
              <a:rPr lang="en-US" dirty="0" err="1"/>
              <a:t>và</a:t>
            </a:r>
            <a:r>
              <a:rPr lang="en-US" dirty="0"/>
              <a:t> </a:t>
            </a:r>
            <a:r>
              <a:rPr lang="en-US" dirty="0" err="1"/>
              <a:t>bài</a:t>
            </a:r>
            <a:r>
              <a:rPr lang="en-US" dirty="0"/>
              <a:t> </a:t>
            </a:r>
            <a:r>
              <a:rPr lang="en-US" dirty="0" err="1"/>
              <a:t>kiểm</a:t>
            </a:r>
            <a:r>
              <a:rPr lang="en-US" dirty="0"/>
              <a:t> </a:t>
            </a:r>
            <a:r>
              <a:rPr lang="en-US" dirty="0" err="1"/>
              <a:t>tra</a:t>
            </a:r>
            <a:r>
              <a:rPr lang="en-US" dirty="0"/>
              <a:t> </a:t>
            </a:r>
            <a:r>
              <a:rPr lang="en-US" dirty="0" err="1"/>
              <a:t>cá</a:t>
            </a:r>
            <a:r>
              <a:rPr lang="en-US" dirty="0"/>
              <a:t> </a:t>
            </a:r>
            <a:r>
              <a:rPr lang="en-US" dirty="0" err="1"/>
              <a:t>nhân</a:t>
            </a:r>
            <a:r>
              <a:rPr lang="en-US" dirty="0"/>
              <a:t>/</a:t>
            </a:r>
            <a:r>
              <a:rPr lang="en-US" dirty="0" err="1"/>
              <a:t>nhóm</a:t>
            </a:r>
            <a:r>
              <a:rPr lang="en-US" dirty="0"/>
              <a:t> </a:t>
            </a:r>
            <a:r>
              <a:rPr lang="en-US" dirty="0" err="1"/>
              <a:t>bên</a:t>
            </a:r>
            <a:r>
              <a:rPr lang="en-US" dirty="0"/>
              <a:t> </a:t>
            </a:r>
            <a:r>
              <a:rPr lang="en-US" dirty="0" err="1"/>
              <a:t>cạnh</a:t>
            </a:r>
            <a:r>
              <a:rPr lang="en-US" dirty="0"/>
              <a:t> </a:t>
            </a:r>
            <a:r>
              <a:rPr lang="en-US" dirty="0" err="1"/>
              <a:t>những</a:t>
            </a:r>
            <a:r>
              <a:rPr lang="en-US" dirty="0"/>
              <a:t> </a:t>
            </a:r>
            <a:r>
              <a:rPr lang="en-US" dirty="0" err="1"/>
              <a:t>dự</a:t>
            </a:r>
            <a:r>
              <a:rPr lang="en-US" dirty="0"/>
              <a:t> </a:t>
            </a:r>
            <a:r>
              <a:rPr lang="en-US" dirty="0" err="1"/>
              <a:t>án</a:t>
            </a:r>
            <a:r>
              <a:rPr lang="en-US" dirty="0"/>
              <a:t> </a:t>
            </a:r>
            <a:r>
              <a:rPr lang="en-US" dirty="0" err="1"/>
              <a:t>chung</a:t>
            </a:r>
            <a:r>
              <a:rPr lang="en-US" dirty="0"/>
              <a:t> hay </a:t>
            </a:r>
            <a:r>
              <a:rPr lang="en-US" dirty="0" err="1"/>
              <a:t>bài</a:t>
            </a:r>
            <a:r>
              <a:rPr lang="en-US" dirty="0"/>
              <a:t> </a:t>
            </a:r>
            <a:r>
              <a:rPr lang="en-US" dirty="0" err="1"/>
              <a:t>thuyết</a:t>
            </a:r>
            <a:r>
              <a:rPr lang="en-US" dirty="0"/>
              <a:t> </a:t>
            </a:r>
            <a:r>
              <a:rPr lang="en-US" dirty="0" err="1"/>
              <a:t>trình</a:t>
            </a:r>
            <a:r>
              <a:rPr lang="en-US" dirty="0"/>
              <a:t>.</a:t>
            </a:r>
          </a:p>
          <a:p>
            <a:r>
              <a:rPr lang="en-US" dirty="0" err="1"/>
              <a:t>Có</a:t>
            </a:r>
            <a:r>
              <a:rPr lang="en-US" dirty="0"/>
              <a:t> </a:t>
            </a:r>
            <a:r>
              <a:rPr lang="en-US" dirty="0" err="1"/>
              <a:t>nhiều</a:t>
            </a:r>
            <a:r>
              <a:rPr lang="en-US" dirty="0"/>
              <a:t> </a:t>
            </a:r>
            <a:r>
              <a:rPr lang="en-US" dirty="0" err="1"/>
              <a:t>loại</a:t>
            </a:r>
            <a:r>
              <a:rPr lang="en-US" dirty="0"/>
              <a:t> </a:t>
            </a:r>
            <a:r>
              <a:rPr lang="en-US" dirty="0" err="1"/>
              <a:t>tình</a:t>
            </a:r>
            <a:r>
              <a:rPr lang="en-US" dirty="0"/>
              <a:t> </a:t>
            </a:r>
            <a:r>
              <a:rPr lang="en-US" dirty="0" err="1"/>
              <a:t>huống</a:t>
            </a:r>
            <a:r>
              <a:rPr lang="en-US" dirty="0"/>
              <a:t> </a:t>
            </a:r>
            <a:r>
              <a:rPr lang="en-US" dirty="0" err="1"/>
              <a:t>học</a:t>
            </a:r>
            <a:r>
              <a:rPr lang="en-US" dirty="0"/>
              <a:t> </a:t>
            </a:r>
            <a:r>
              <a:rPr lang="en-US" dirty="0" err="1"/>
              <a:t>tập</a:t>
            </a:r>
            <a:r>
              <a:rPr lang="en-US" dirty="0"/>
              <a:t>: </a:t>
            </a:r>
            <a:r>
              <a:rPr lang="en-US" dirty="0" err="1"/>
              <a:t>điển</a:t>
            </a:r>
            <a:r>
              <a:rPr lang="en-US" dirty="0"/>
              <a:t> </a:t>
            </a:r>
            <a:r>
              <a:rPr lang="en-US" dirty="0" err="1"/>
              <a:t>hình</a:t>
            </a:r>
            <a:r>
              <a:rPr lang="en-US" dirty="0"/>
              <a:t>, </a:t>
            </a:r>
            <a:r>
              <a:rPr lang="en-US" dirty="0" err="1"/>
              <a:t>phân</a:t>
            </a:r>
            <a:r>
              <a:rPr lang="en-US" dirty="0"/>
              <a:t> </a:t>
            </a:r>
            <a:r>
              <a:rPr lang="en-US" dirty="0" err="1"/>
              <a:t>tích</a:t>
            </a:r>
            <a:r>
              <a:rPr lang="en-US" dirty="0"/>
              <a:t> hay </a:t>
            </a:r>
            <a:r>
              <a:rPr lang="en-US" dirty="0" err="1"/>
              <a:t>các</a:t>
            </a:r>
            <a:r>
              <a:rPr lang="en-US" dirty="0"/>
              <a:t> </a:t>
            </a:r>
            <a:r>
              <a:rPr lang="en-US" dirty="0" err="1"/>
              <a:t>tình</a:t>
            </a:r>
            <a:r>
              <a:rPr lang="en-US" dirty="0"/>
              <a:t> </a:t>
            </a:r>
            <a:r>
              <a:rPr lang="en-US" dirty="0" err="1"/>
              <a:t>huống</a:t>
            </a:r>
            <a:r>
              <a:rPr lang="en-US" dirty="0"/>
              <a:t> l</a:t>
            </a:r>
            <a:r>
              <a:rPr lang="vi-VN" dirty="0"/>
              <a:t>ư</a:t>
            </a:r>
            <a:r>
              <a:rPr lang="en-US" dirty="0" err="1"/>
              <a:t>ỡng</a:t>
            </a:r>
            <a:r>
              <a:rPr lang="en-US" dirty="0"/>
              <a:t> nan, </a:t>
            </a:r>
            <a:r>
              <a:rPr lang="en-US" dirty="0" err="1"/>
              <a:t>khó</a:t>
            </a:r>
            <a:r>
              <a:rPr lang="en-US" dirty="0"/>
              <a:t> </a:t>
            </a:r>
            <a:r>
              <a:rPr lang="en-US" dirty="0" err="1"/>
              <a:t>xử</a:t>
            </a:r>
            <a:r>
              <a:rPr lang="en-US" dirty="0"/>
              <a:t>.</a:t>
            </a:r>
          </a:p>
          <a:p>
            <a:r>
              <a:rPr lang="en-US" dirty="0" err="1"/>
              <a:t>Các</a:t>
            </a:r>
            <a:r>
              <a:rPr lang="en-US" dirty="0"/>
              <a:t> </a:t>
            </a:r>
            <a:r>
              <a:rPr lang="en-US" dirty="0" err="1"/>
              <a:t>tình</a:t>
            </a:r>
            <a:r>
              <a:rPr lang="en-US" dirty="0"/>
              <a:t> </a:t>
            </a:r>
            <a:r>
              <a:rPr lang="en-US" dirty="0" err="1"/>
              <a:t>huống</a:t>
            </a:r>
            <a:r>
              <a:rPr lang="en-US" dirty="0"/>
              <a:t> </a:t>
            </a:r>
            <a:r>
              <a:rPr lang="en-US" dirty="0" err="1"/>
              <a:t>học</a:t>
            </a:r>
            <a:r>
              <a:rPr lang="en-US" dirty="0"/>
              <a:t> </a:t>
            </a:r>
            <a:r>
              <a:rPr lang="en-US" dirty="0" err="1"/>
              <a:t>tập</a:t>
            </a:r>
            <a:r>
              <a:rPr lang="en-US" dirty="0"/>
              <a:t> </a:t>
            </a:r>
            <a:r>
              <a:rPr lang="en-US" dirty="0" err="1"/>
              <a:t>có</a:t>
            </a:r>
            <a:r>
              <a:rPr lang="en-US" dirty="0"/>
              <a:t> </a:t>
            </a:r>
            <a:r>
              <a:rPr lang="en-US" dirty="0" err="1"/>
              <a:t>thể</a:t>
            </a:r>
            <a:r>
              <a:rPr lang="en-US" dirty="0"/>
              <a:t> đ</a:t>
            </a:r>
            <a:r>
              <a:rPr lang="vi-VN" dirty="0"/>
              <a:t>ư</a:t>
            </a:r>
            <a:r>
              <a:rPr lang="en-US" dirty="0" err="1"/>
              <a:t>ợc</a:t>
            </a:r>
            <a:r>
              <a:rPr lang="en-US" dirty="0"/>
              <a:t> </a:t>
            </a:r>
            <a:r>
              <a:rPr lang="en-US" dirty="0" err="1"/>
              <a:t>tạo</a:t>
            </a:r>
            <a:r>
              <a:rPr lang="en-US" dirty="0"/>
              <a:t> </a:t>
            </a:r>
            <a:r>
              <a:rPr lang="en-US" dirty="0" err="1"/>
              <a:t>ra</a:t>
            </a:r>
            <a:r>
              <a:rPr lang="en-US" dirty="0"/>
              <a:t> </a:t>
            </a:r>
            <a:r>
              <a:rPr lang="en-US" dirty="0" err="1"/>
              <a:t>bởi</a:t>
            </a:r>
            <a:r>
              <a:rPr lang="en-US" dirty="0"/>
              <a:t> </a:t>
            </a:r>
            <a:r>
              <a:rPr lang="en-US" dirty="0" err="1"/>
              <a:t>các</a:t>
            </a:r>
            <a:r>
              <a:rPr lang="en-US" dirty="0"/>
              <a:t> </a:t>
            </a:r>
            <a:r>
              <a:rPr lang="en-US" dirty="0" err="1"/>
              <a:t>bài</a:t>
            </a:r>
            <a:r>
              <a:rPr lang="en-US" dirty="0"/>
              <a:t> </a:t>
            </a:r>
            <a:r>
              <a:rPr lang="en-US" dirty="0" err="1"/>
              <a:t>báo</a:t>
            </a:r>
            <a:r>
              <a:rPr lang="en-US" dirty="0"/>
              <a:t>, </a:t>
            </a:r>
            <a:r>
              <a:rPr lang="en-US" dirty="0" err="1"/>
              <a:t>tạp</a:t>
            </a:r>
            <a:r>
              <a:rPr lang="en-US" dirty="0"/>
              <a:t> </a:t>
            </a:r>
            <a:r>
              <a:rPr lang="en-US" dirty="0" err="1"/>
              <a:t>chí</a:t>
            </a:r>
            <a:r>
              <a:rPr lang="en-US" dirty="0"/>
              <a:t>, </a:t>
            </a:r>
            <a:r>
              <a:rPr lang="en-US" dirty="0" err="1"/>
              <a:t>các</a:t>
            </a:r>
            <a:r>
              <a:rPr lang="en-US" dirty="0"/>
              <a:t> </a:t>
            </a:r>
            <a:r>
              <a:rPr lang="en-US" dirty="0" err="1"/>
              <a:t>sự</a:t>
            </a:r>
            <a:r>
              <a:rPr lang="en-US" dirty="0"/>
              <a:t> </a:t>
            </a:r>
            <a:r>
              <a:rPr lang="en-US" dirty="0" err="1"/>
              <a:t>kiện</a:t>
            </a:r>
            <a:r>
              <a:rPr lang="en-US" dirty="0"/>
              <a:t> </a:t>
            </a:r>
            <a:r>
              <a:rPr lang="en-US" dirty="0" err="1"/>
              <a:t>có</a:t>
            </a:r>
            <a:r>
              <a:rPr lang="en-US" dirty="0"/>
              <a:t> </a:t>
            </a:r>
            <a:r>
              <a:rPr lang="en-US" dirty="0" err="1"/>
              <a:t>thật</a:t>
            </a:r>
            <a:r>
              <a:rPr lang="en-US" dirty="0"/>
              <a:t> hay </a:t>
            </a:r>
            <a:r>
              <a:rPr lang="en-US" dirty="0" err="1"/>
              <a:t>giả</a:t>
            </a:r>
            <a:r>
              <a:rPr lang="en-US" dirty="0"/>
              <a:t> </a:t>
            </a:r>
            <a:r>
              <a:rPr lang="en-US" dirty="0" err="1"/>
              <a:t>định</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nội</a:t>
            </a:r>
            <a:r>
              <a:rPr lang="en-US" dirty="0"/>
              <a:t> dung </a:t>
            </a:r>
            <a:r>
              <a:rPr lang="en-US" dirty="0" err="1"/>
              <a:t>bài</a:t>
            </a:r>
            <a:r>
              <a:rPr lang="en-US" dirty="0"/>
              <a:t> </a:t>
            </a:r>
            <a:r>
              <a:rPr lang="en-US" dirty="0" err="1"/>
              <a:t>học</a:t>
            </a:r>
            <a:r>
              <a:rPr lang="en-US" dirty="0"/>
              <a:t>.</a:t>
            </a:r>
          </a:p>
          <a:p>
            <a:r>
              <a:rPr lang="en-US" dirty="0" err="1"/>
              <a:t>Các</a:t>
            </a:r>
            <a:r>
              <a:rPr lang="en-US" dirty="0"/>
              <a:t> </a:t>
            </a:r>
            <a:r>
              <a:rPr lang="en-US" dirty="0" err="1"/>
              <a:t>tình</a:t>
            </a:r>
            <a:r>
              <a:rPr lang="en-US" dirty="0"/>
              <a:t> </a:t>
            </a:r>
            <a:r>
              <a:rPr lang="en-US" dirty="0" err="1"/>
              <a:t>huống</a:t>
            </a:r>
            <a:r>
              <a:rPr lang="en-US" dirty="0"/>
              <a:t> </a:t>
            </a:r>
            <a:r>
              <a:rPr lang="en-US" dirty="0" err="1"/>
              <a:t>học</a:t>
            </a:r>
            <a:r>
              <a:rPr lang="en-US" dirty="0"/>
              <a:t> </a:t>
            </a:r>
            <a:r>
              <a:rPr lang="en-US" dirty="0" err="1"/>
              <a:t>tập</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một</a:t>
            </a:r>
            <a:r>
              <a:rPr lang="en-US" dirty="0"/>
              <a:t> </a:t>
            </a:r>
            <a:r>
              <a:rPr lang="en-US" dirty="0" err="1"/>
              <a:t>công</a:t>
            </a:r>
            <a:r>
              <a:rPr lang="en-US" dirty="0"/>
              <a:t> </a:t>
            </a:r>
            <a:r>
              <a:rPr lang="en-US" dirty="0" err="1"/>
              <a:t>cụ</a:t>
            </a:r>
            <a:r>
              <a:rPr lang="en-US" dirty="0"/>
              <a:t> </a:t>
            </a:r>
            <a:r>
              <a:rPr lang="en-US" dirty="0" err="1"/>
              <a:t>hiệu</a:t>
            </a:r>
            <a:r>
              <a:rPr lang="en-US" dirty="0"/>
              <a:t> </a:t>
            </a:r>
            <a:r>
              <a:rPr lang="en-US" dirty="0" err="1"/>
              <a:t>quả</a:t>
            </a:r>
            <a:r>
              <a:rPr lang="en-US" dirty="0"/>
              <a:t> </a:t>
            </a:r>
            <a:r>
              <a:rPr lang="en-US" dirty="0" err="1"/>
              <a:t>để</a:t>
            </a:r>
            <a:r>
              <a:rPr lang="en-US" dirty="0"/>
              <a:t> </a:t>
            </a:r>
            <a:r>
              <a:rPr lang="en-US" dirty="0" err="1"/>
              <a:t>tạo</a:t>
            </a:r>
            <a:r>
              <a:rPr lang="en-US" dirty="0"/>
              <a:t> </a:t>
            </a:r>
            <a:r>
              <a:rPr lang="en-US" dirty="0" err="1"/>
              <a:t>hứng</a:t>
            </a:r>
            <a:r>
              <a:rPr lang="en-US" dirty="0"/>
              <a:t> </a:t>
            </a:r>
            <a:r>
              <a:rPr lang="en-US" dirty="0" err="1"/>
              <a:t>thú</a:t>
            </a:r>
            <a:r>
              <a:rPr lang="en-US" dirty="0"/>
              <a:t> </a:t>
            </a:r>
            <a:r>
              <a:rPr lang="en-US" dirty="0" err="1"/>
              <a:t>cho</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thích</a:t>
            </a:r>
            <a:r>
              <a:rPr lang="en-US" dirty="0"/>
              <a:t> </a:t>
            </a:r>
            <a:r>
              <a:rPr lang="en-US" dirty="0" err="1"/>
              <a:t>học</a:t>
            </a:r>
            <a:r>
              <a:rPr lang="en-US" dirty="0"/>
              <a:t> </a:t>
            </a:r>
            <a:r>
              <a:rPr lang="en-US" dirty="0" err="1"/>
              <a:t>tập</a:t>
            </a:r>
            <a:r>
              <a:rPr lang="en-US" dirty="0"/>
              <a:t> </a:t>
            </a:r>
            <a:r>
              <a:rPr lang="en-US" dirty="0" err="1"/>
              <a:t>bằng</a:t>
            </a:r>
            <a:r>
              <a:rPr lang="en-US" dirty="0"/>
              <a:t> </a:t>
            </a:r>
            <a:r>
              <a:rPr lang="en-US" dirty="0" err="1"/>
              <a:t>cách</a:t>
            </a:r>
            <a:r>
              <a:rPr lang="en-US" dirty="0"/>
              <a:t> </a:t>
            </a:r>
            <a:r>
              <a:rPr lang="en-US" dirty="0" err="1"/>
              <a:t>ứng</a:t>
            </a:r>
            <a:r>
              <a:rPr lang="en-US" dirty="0"/>
              <a:t> </a:t>
            </a:r>
            <a:r>
              <a:rPr lang="en-US" dirty="0" err="1"/>
              <a:t>dụng</a:t>
            </a:r>
            <a:r>
              <a:rPr lang="en-US" dirty="0"/>
              <a:t>.</a:t>
            </a:r>
          </a:p>
          <a:p>
            <a:r>
              <a:rPr lang="en-US" dirty="0"/>
              <a:t>Quan </a:t>
            </a:r>
            <a:r>
              <a:rPr lang="en-US" dirty="0" err="1"/>
              <a:t>trọng</a:t>
            </a:r>
            <a:r>
              <a:rPr lang="en-US" dirty="0"/>
              <a:t> h</a:t>
            </a:r>
            <a:r>
              <a:rPr lang="vi-VN" dirty="0">
                <a:latin typeface="Calibri" panose="020F0502020204030204" pitchFamily="34" charset="0"/>
                <a:cs typeface="Calibri" panose="020F0502020204030204" pitchFamily="34" charset="0"/>
              </a:rPr>
              <a:t>ơ</a:t>
            </a:r>
            <a:r>
              <a:rPr lang="en-US" dirty="0"/>
              <a:t>n, </a:t>
            </a:r>
            <a:r>
              <a:rPr lang="en-US" dirty="0" err="1"/>
              <a:t>học</a:t>
            </a:r>
            <a:r>
              <a:rPr lang="en-US" dirty="0"/>
              <a:t> </a:t>
            </a:r>
            <a:r>
              <a:rPr lang="en-US" dirty="0" err="1"/>
              <a:t>tập</a:t>
            </a:r>
            <a:r>
              <a:rPr lang="en-US" dirty="0"/>
              <a:t> </a:t>
            </a:r>
            <a:r>
              <a:rPr lang="en-US" dirty="0" err="1"/>
              <a:t>bằng</a:t>
            </a:r>
            <a:r>
              <a:rPr lang="en-US" dirty="0"/>
              <a:t> </a:t>
            </a:r>
            <a:r>
              <a:rPr lang="en-US" dirty="0" err="1"/>
              <a:t>tình</a:t>
            </a:r>
            <a:r>
              <a:rPr lang="en-US" dirty="0"/>
              <a:t> </a:t>
            </a:r>
            <a:r>
              <a:rPr lang="en-US" dirty="0" err="1"/>
              <a:t>huống</a:t>
            </a:r>
            <a:r>
              <a:rPr lang="en-US" dirty="0"/>
              <a:t> </a:t>
            </a:r>
            <a:r>
              <a:rPr lang="en-US" dirty="0" err="1"/>
              <a:t>có</a:t>
            </a:r>
            <a:r>
              <a:rPr lang="en-US" dirty="0"/>
              <a:t> </a:t>
            </a:r>
            <a:r>
              <a:rPr lang="en-US" dirty="0" err="1"/>
              <a:t>thể</a:t>
            </a:r>
            <a:r>
              <a:rPr lang="en-US" dirty="0"/>
              <a:t> </a:t>
            </a:r>
            <a:r>
              <a:rPr lang="en-US" dirty="0" err="1"/>
              <a:t>thúc</a:t>
            </a:r>
            <a:r>
              <a:rPr lang="en-US" dirty="0"/>
              <a:t> </a:t>
            </a:r>
            <a:r>
              <a:rPr lang="en-US" dirty="0" err="1"/>
              <a:t>đẩy</a:t>
            </a:r>
            <a:r>
              <a:rPr lang="en-US" dirty="0"/>
              <a:t> ng</a:t>
            </a:r>
            <a:r>
              <a:rPr lang="vi-VN" dirty="0">
                <a:latin typeface="Calibri" panose="020F0502020204030204" pitchFamily="34" charset="0"/>
                <a:cs typeface="Calibri" panose="020F0502020204030204" pitchFamily="34" charset="0"/>
              </a:rPr>
              <a:t>ư</a:t>
            </a:r>
            <a:r>
              <a:rPr lang="en-US" dirty="0" err="1"/>
              <a:t>ời</a:t>
            </a:r>
            <a:r>
              <a:rPr lang="en-US" dirty="0"/>
              <a:t> </a:t>
            </a:r>
            <a:r>
              <a:rPr lang="en-US" dirty="0" err="1"/>
              <a:t>học</a:t>
            </a:r>
            <a:r>
              <a:rPr lang="en-US" dirty="0"/>
              <a:t> </a:t>
            </a:r>
            <a:r>
              <a:rPr lang="en-US" dirty="0" err="1"/>
              <a:t>trở</a:t>
            </a:r>
            <a:r>
              <a:rPr lang="en-US" dirty="0"/>
              <a:t> </a:t>
            </a:r>
            <a:r>
              <a:rPr lang="en-US" dirty="0" err="1"/>
              <a:t>thành</a:t>
            </a:r>
            <a:r>
              <a:rPr lang="en-US" dirty="0"/>
              <a:t> </a:t>
            </a:r>
            <a:r>
              <a:rPr lang="en-US" dirty="0" err="1"/>
              <a:t>những</a:t>
            </a:r>
            <a:r>
              <a:rPr lang="en-US" dirty="0"/>
              <a:t> </a:t>
            </a:r>
            <a:r>
              <a:rPr lang="en-US" dirty="0" err="1"/>
              <a:t>người</a:t>
            </a:r>
            <a:r>
              <a:rPr lang="en-US" dirty="0"/>
              <a:t> </a:t>
            </a:r>
            <a:r>
              <a:rPr lang="en-US" dirty="0" err="1"/>
              <a:t>học</a:t>
            </a:r>
            <a:r>
              <a:rPr lang="en-US" dirty="0"/>
              <a:t> </a:t>
            </a:r>
            <a:r>
              <a:rPr lang="en-US" dirty="0" err="1"/>
              <a:t>tốt</a:t>
            </a:r>
            <a:r>
              <a:rPr lang="en-US" dirty="0"/>
              <a:t> h</a:t>
            </a:r>
            <a:r>
              <a:rPr lang="vi-VN" dirty="0">
                <a:latin typeface="Calibri" panose="020F0502020204030204" pitchFamily="34" charset="0"/>
                <a:cs typeface="Calibri" panose="020F0502020204030204" pitchFamily="34" charset="0"/>
              </a:rPr>
              <a:t>ơ</a:t>
            </a:r>
            <a:r>
              <a:rPr lang="en-US" dirty="0"/>
              <a:t>n.</a:t>
            </a:r>
          </a:p>
        </p:txBody>
      </p:sp>
    </p:spTree>
    <p:extLst>
      <p:ext uri="{BB962C8B-B14F-4D97-AF65-F5344CB8AC3E}">
        <p14:creationId xmlns:p14="http://schemas.microsoft.com/office/powerpoint/2010/main" val="420683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F25-0539-47DB-8AFD-F3C5342BBDA8}"/>
              </a:ext>
            </a:extLst>
          </p:cNvPr>
          <p:cNvSpPr>
            <a:spLocks noGrp="1"/>
          </p:cNvSpPr>
          <p:nvPr>
            <p:ph type="title"/>
          </p:nvPr>
        </p:nvSpPr>
        <p:spPr/>
        <p:txBody>
          <a:bodyPr/>
          <a:lstStyle/>
          <a:p>
            <a:r>
              <a:rPr lang="en-US" b="1" dirty="0" err="1"/>
              <a:t>Tài</a:t>
            </a:r>
            <a:r>
              <a:rPr lang="en-US" b="1" dirty="0"/>
              <a:t> </a:t>
            </a:r>
            <a:r>
              <a:rPr lang="en-US" b="1" dirty="0" err="1"/>
              <a:t>liệu</a:t>
            </a:r>
            <a:r>
              <a:rPr lang="en-US" b="1" dirty="0"/>
              <a:t> </a:t>
            </a:r>
            <a:r>
              <a:rPr lang="en-US" b="1" dirty="0" err="1"/>
              <a:t>tham</a:t>
            </a:r>
            <a:r>
              <a:rPr lang="en-US" b="1" dirty="0"/>
              <a:t> </a:t>
            </a:r>
            <a:r>
              <a:rPr lang="en-US" b="1" dirty="0" err="1"/>
              <a:t>khảo</a:t>
            </a:r>
            <a:endParaRPr lang="en-US" b="1" dirty="0"/>
          </a:p>
        </p:txBody>
      </p:sp>
      <p:sp>
        <p:nvSpPr>
          <p:cNvPr id="3" name="Content Placeholder 2">
            <a:extLst>
              <a:ext uri="{FF2B5EF4-FFF2-40B4-BE49-F238E27FC236}">
                <a16:creationId xmlns:a16="http://schemas.microsoft.com/office/drawing/2014/main" id="{F020ABFA-20D9-4688-8D1B-4B67BC4F1602}"/>
              </a:ext>
            </a:extLst>
          </p:cNvPr>
          <p:cNvSpPr>
            <a:spLocks noGrp="1"/>
          </p:cNvSpPr>
          <p:nvPr>
            <p:ph idx="1"/>
          </p:nvPr>
        </p:nvSpPr>
        <p:spPr/>
        <p:txBody>
          <a:bodyPr>
            <a:normAutofit fontScale="55000" lnSpcReduction="20000"/>
          </a:bodyPr>
          <a:lstStyle/>
          <a:p>
            <a:pPr algn="just"/>
            <a:r>
              <a:rPr lang="en-US" dirty="0"/>
              <a:t>Cliff, W.H. and Curtin, L.N. (2000). The directed case method: Teaching concept and process in a content-rich course. Journal of College Science Teaching, 30(1):64-66.</a:t>
            </a:r>
          </a:p>
          <a:p>
            <a:pPr algn="just"/>
            <a:r>
              <a:rPr lang="en-US" dirty="0"/>
              <a:t>Cliff, W.H. and Wright, A.W. (1996). Directed case study method for teaching human anatomy and physiology. Advances in Physiology Education, 15:S19-S28.</a:t>
            </a:r>
          </a:p>
          <a:p>
            <a:pPr algn="just"/>
            <a:r>
              <a:rPr lang="en-US" dirty="0" err="1"/>
              <a:t>Dinan</a:t>
            </a:r>
            <a:r>
              <a:rPr lang="en-US" dirty="0"/>
              <a:t>, F.J. and </a:t>
            </a:r>
            <a:r>
              <a:rPr lang="en-US" dirty="0" err="1"/>
              <a:t>Frydrychowski</a:t>
            </a:r>
            <a:r>
              <a:rPr lang="en-US" dirty="0"/>
              <a:t>, V.A. (1995). A team learning method for organic chemistry. Journal of Chemical Education, 72(5):429</a:t>
            </a:r>
          </a:p>
          <a:p>
            <a:pPr algn="just"/>
            <a:r>
              <a:rPr lang="en-US" dirty="0" err="1"/>
              <a:t>Feichtner</a:t>
            </a:r>
            <a:r>
              <a:rPr lang="en-US" dirty="0"/>
              <a:t>, S.B. and Davis, E.A. (1984). Why some groups fail: A survey of students’ experiences with learning groups. Journal of Management Education, 9(4):58-73.</a:t>
            </a:r>
          </a:p>
          <a:p>
            <a:pPr algn="just"/>
            <a:r>
              <a:rPr lang="en-US" dirty="0" err="1"/>
              <a:t>Herreid</a:t>
            </a:r>
            <a:r>
              <a:rPr lang="en-US" dirty="0"/>
              <a:t>, C.F. (1994a). Case studies in science – A novel method of science education. Journal of College Science Teaching, 23(4): 221-229.</a:t>
            </a:r>
          </a:p>
          <a:p>
            <a:pPr algn="just"/>
            <a:r>
              <a:rPr lang="en-US" dirty="0" err="1"/>
              <a:t>Herreid</a:t>
            </a:r>
            <a:r>
              <a:rPr lang="en-US" dirty="0"/>
              <a:t>, C.F. (1994b). Journal articles as case studies: The New England Journal of Medicine on breast cancer. Journal of College Science Teaching, 23(6): 349-355.</a:t>
            </a:r>
          </a:p>
          <a:p>
            <a:pPr algn="just"/>
            <a:r>
              <a:rPr lang="en-US" dirty="0"/>
              <a:t>Johnson, G.R. (1995). First steps to excellence in college teaching. Madison, WI: Atwood Publishing.</a:t>
            </a:r>
          </a:p>
          <a:p>
            <a:pPr algn="just"/>
            <a:r>
              <a:rPr lang="en-US" dirty="0" err="1"/>
              <a:t>Michaelsen</a:t>
            </a:r>
            <a:r>
              <a:rPr lang="en-US" dirty="0"/>
              <a:t>, L.K., Watson, W.E., and Schrader, C.B. (1984). Informative testing – A practical approach for tutoring with groups. Journal of Management Education, 9(4): 18-33.</a:t>
            </a:r>
          </a:p>
          <a:p>
            <a:pPr algn="just"/>
            <a:r>
              <a:rPr lang="en-US" dirty="0"/>
              <a:t>Springer, L., </a:t>
            </a:r>
            <a:r>
              <a:rPr lang="en-US" dirty="0" err="1"/>
              <a:t>Stanne</a:t>
            </a:r>
            <a:r>
              <a:rPr lang="en-US" dirty="0"/>
              <a:t>, M.E and Donovan, S.S. (1999). Effects of small-group learning on undergraduates in science, mathematics, engineering and technology: A meta-analysis. Review of Educational Research, 69(1): 21-51.</a:t>
            </a:r>
          </a:p>
          <a:p>
            <a:pPr marL="0" indent="0" algn="just">
              <a:buNone/>
            </a:pPr>
            <a:endParaRPr lang="en-US" dirty="0"/>
          </a:p>
        </p:txBody>
      </p:sp>
    </p:spTree>
    <p:extLst>
      <p:ext uri="{BB962C8B-B14F-4D97-AF65-F5344CB8AC3E}">
        <p14:creationId xmlns:p14="http://schemas.microsoft.com/office/powerpoint/2010/main" val="84394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D47F-F902-4B05-82C6-29EF12235896}"/>
              </a:ext>
            </a:extLst>
          </p:cNvPr>
          <p:cNvSpPr>
            <a:spLocks noGrp="1"/>
          </p:cNvSpPr>
          <p:nvPr>
            <p:ph type="title"/>
          </p:nvPr>
        </p:nvSpPr>
        <p:spPr/>
        <p:txBody>
          <a:bodyPr/>
          <a:lstStyle/>
          <a:p>
            <a:r>
              <a:rPr lang="en-US" b="1" dirty="0" err="1"/>
              <a:t>Người</a:t>
            </a:r>
            <a:r>
              <a:rPr lang="en-US" b="1" dirty="0"/>
              <a:t> </a:t>
            </a:r>
            <a:r>
              <a:rPr lang="en-US" b="1" dirty="0" err="1"/>
              <a:t>học</a:t>
            </a:r>
            <a:r>
              <a:rPr lang="en-US" b="1" dirty="0"/>
              <a:t> </a:t>
            </a:r>
            <a:r>
              <a:rPr lang="en-US" b="1" dirty="0" err="1"/>
              <a:t>học</a:t>
            </a:r>
            <a:r>
              <a:rPr lang="en-US" b="1" dirty="0"/>
              <a:t> </a:t>
            </a:r>
            <a:r>
              <a:rPr lang="en-US" b="1" dirty="0" err="1"/>
              <a:t>tập</a:t>
            </a:r>
            <a:r>
              <a:rPr lang="en-US" b="1" dirty="0"/>
              <a:t> </a:t>
            </a:r>
            <a:r>
              <a:rPr lang="en-US" b="1" dirty="0" err="1"/>
              <a:t>bằng</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id="{B8C682EF-CF7E-43CA-9919-5A9D7C503FFA}"/>
              </a:ext>
            </a:extLst>
          </p:cNvPr>
          <p:cNvSpPr>
            <a:spLocks noGrp="1"/>
          </p:cNvSpPr>
          <p:nvPr>
            <p:ph idx="1"/>
          </p:nvPr>
        </p:nvSpPr>
        <p:spPr/>
        <p:txBody>
          <a:bodyPr/>
          <a:lstStyle/>
          <a:p>
            <a:r>
              <a:rPr lang="en-US" dirty="0" err="1">
                <a:latin typeface="Calibri (Body)"/>
              </a:rPr>
              <a:t>Học</a:t>
            </a:r>
            <a:r>
              <a:rPr lang="en-US" dirty="0">
                <a:latin typeface="Calibri (Body)"/>
              </a:rPr>
              <a:t> </a:t>
            </a:r>
            <a:r>
              <a:rPr lang="en-US" dirty="0" err="1">
                <a:latin typeface="Calibri (Body)"/>
              </a:rPr>
              <a:t>bằng</a:t>
            </a:r>
            <a:r>
              <a:rPr lang="en-US" dirty="0">
                <a:latin typeface="Calibri (Body)"/>
              </a:rPr>
              <a:t> </a:t>
            </a:r>
            <a:r>
              <a:rPr lang="en-US" dirty="0" err="1">
                <a:latin typeface="Calibri (Body)"/>
              </a:rPr>
              <a:t>cách</a:t>
            </a:r>
            <a:r>
              <a:rPr lang="en-US" dirty="0">
                <a:latin typeface="Calibri (Body)"/>
              </a:rPr>
              <a:t> </a:t>
            </a:r>
            <a:r>
              <a:rPr lang="en-US" dirty="0" err="1">
                <a:latin typeface="Calibri (Body)"/>
              </a:rPr>
              <a:t>làm</a:t>
            </a:r>
            <a:endParaRPr lang="en-US" dirty="0">
              <a:latin typeface="Calibri (Body)"/>
            </a:endParaRPr>
          </a:p>
          <a:p>
            <a:r>
              <a:rPr lang="en-US" dirty="0" err="1">
                <a:latin typeface="Calibri (Body)"/>
              </a:rPr>
              <a:t>Phát</a:t>
            </a:r>
            <a:r>
              <a:rPr lang="en-US" dirty="0">
                <a:latin typeface="Calibri (Body)"/>
              </a:rPr>
              <a:t> </a:t>
            </a:r>
            <a:r>
              <a:rPr lang="en-US" dirty="0" err="1">
                <a:latin typeface="Calibri (Body)"/>
              </a:rPr>
              <a:t>triển</a:t>
            </a:r>
            <a:r>
              <a:rPr lang="en-US" dirty="0">
                <a:latin typeface="Calibri (Body)"/>
              </a:rPr>
              <a:t> </a:t>
            </a:r>
            <a:r>
              <a:rPr lang="en-US" dirty="0" err="1">
                <a:latin typeface="Calibri (Body)"/>
              </a:rPr>
              <a:t>kỹ</a:t>
            </a:r>
            <a:r>
              <a:rPr lang="en-US" dirty="0">
                <a:latin typeface="Calibri (Body)"/>
              </a:rPr>
              <a:t> </a:t>
            </a:r>
            <a:r>
              <a:rPr lang="en-US" dirty="0" err="1">
                <a:latin typeface="Calibri (Body)"/>
              </a:rPr>
              <a:t>năng</a:t>
            </a:r>
            <a:r>
              <a:rPr lang="en-US" dirty="0">
                <a:latin typeface="Calibri (Body)"/>
              </a:rPr>
              <a:t> </a:t>
            </a:r>
            <a:r>
              <a:rPr lang="en-US" dirty="0" err="1">
                <a:latin typeface="Calibri (Body)"/>
              </a:rPr>
              <a:t>phân</a:t>
            </a:r>
            <a:r>
              <a:rPr lang="en-US" dirty="0">
                <a:latin typeface="Calibri (Body)"/>
              </a:rPr>
              <a:t> </a:t>
            </a:r>
            <a:r>
              <a:rPr lang="en-US" dirty="0" err="1">
                <a:latin typeface="Calibri (Body)"/>
              </a:rPr>
              <a:t>tích</a:t>
            </a:r>
            <a:r>
              <a:rPr lang="en-US" dirty="0">
                <a:latin typeface="Calibri (Body)"/>
              </a:rPr>
              <a:t> </a:t>
            </a:r>
            <a:r>
              <a:rPr lang="en-US" dirty="0" err="1">
                <a:latin typeface="Calibri (Body)"/>
              </a:rPr>
              <a:t>và</a:t>
            </a:r>
            <a:r>
              <a:rPr lang="en-US" dirty="0">
                <a:latin typeface="Calibri (Body)"/>
              </a:rPr>
              <a:t> </a:t>
            </a:r>
            <a:r>
              <a:rPr lang="en-US" dirty="0" err="1">
                <a:latin typeface="Calibri (Body)"/>
              </a:rPr>
              <a:t>ra</a:t>
            </a:r>
            <a:r>
              <a:rPr lang="en-US" dirty="0">
                <a:latin typeface="Calibri (Body)"/>
              </a:rPr>
              <a:t> </a:t>
            </a:r>
            <a:r>
              <a:rPr lang="en-US" dirty="0" err="1">
                <a:latin typeface="Calibri (Body)"/>
              </a:rPr>
              <a:t>quyết</a:t>
            </a:r>
            <a:r>
              <a:rPr lang="en-US" dirty="0">
                <a:latin typeface="Calibri (Body)"/>
              </a:rPr>
              <a:t> </a:t>
            </a:r>
            <a:r>
              <a:rPr lang="en-US" dirty="0" err="1">
                <a:latin typeface="Calibri (Body)"/>
              </a:rPr>
              <a:t>định</a:t>
            </a:r>
            <a:endParaRPr lang="en-US" dirty="0">
              <a:latin typeface="Calibri (Body)"/>
            </a:endParaRPr>
          </a:p>
          <a:p>
            <a:r>
              <a:rPr lang="en-US" dirty="0" err="1">
                <a:latin typeface="Calibri (Body)"/>
              </a:rPr>
              <a:t>Thúc</a:t>
            </a:r>
            <a:r>
              <a:rPr lang="en-US" dirty="0">
                <a:latin typeface="Calibri (Body)"/>
              </a:rPr>
              <a:t> </a:t>
            </a:r>
            <a:r>
              <a:rPr lang="en-US" dirty="0" err="1">
                <a:latin typeface="Calibri (Body)"/>
              </a:rPr>
              <a:t>đẩy</a:t>
            </a:r>
            <a:r>
              <a:rPr lang="en-US" dirty="0">
                <a:latin typeface="Calibri (Body)"/>
              </a:rPr>
              <a:t> </a:t>
            </a:r>
            <a:r>
              <a:rPr lang="en-US" dirty="0" err="1">
                <a:latin typeface="Calibri (Body)"/>
              </a:rPr>
              <a:t>học</a:t>
            </a:r>
            <a:r>
              <a:rPr lang="en-US" dirty="0">
                <a:latin typeface="Calibri (Body)"/>
              </a:rPr>
              <a:t> </a:t>
            </a:r>
            <a:r>
              <a:rPr lang="en-US" dirty="0" err="1">
                <a:latin typeface="Calibri (Body)"/>
              </a:rPr>
              <a:t>tập</a:t>
            </a:r>
            <a:r>
              <a:rPr lang="en-US" dirty="0">
                <a:latin typeface="Calibri (Body)"/>
              </a:rPr>
              <a:t> v</a:t>
            </a:r>
            <a:r>
              <a:rPr lang="vi-VN" dirty="0">
                <a:latin typeface="Calibri (Body)"/>
              </a:rPr>
              <a:t>ư</a:t>
            </a:r>
            <a:r>
              <a:rPr lang="en-US" dirty="0" err="1">
                <a:latin typeface="Calibri (Body)"/>
              </a:rPr>
              <a:t>ợt</a:t>
            </a:r>
            <a:r>
              <a:rPr lang="en-US" dirty="0">
                <a:latin typeface="Calibri (Body)"/>
              </a:rPr>
              <a:t> </a:t>
            </a:r>
            <a:r>
              <a:rPr lang="en-US" dirty="0" err="1">
                <a:latin typeface="Calibri (Body)"/>
              </a:rPr>
              <a:t>ra</a:t>
            </a:r>
            <a:r>
              <a:rPr lang="en-US" dirty="0">
                <a:latin typeface="Calibri (Body)"/>
              </a:rPr>
              <a:t> </a:t>
            </a:r>
            <a:r>
              <a:rPr lang="en-US" dirty="0" err="1">
                <a:latin typeface="Calibri (Body)"/>
              </a:rPr>
              <a:t>khỏi</a:t>
            </a:r>
            <a:r>
              <a:rPr lang="en-US" dirty="0">
                <a:latin typeface="Calibri (Body)"/>
              </a:rPr>
              <a:t> </a:t>
            </a:r>
            <a:r>
              <a:rPr lang="en-US" dirty="0" err="1">
                <a:latin typeface="Calibri (Body)"/>
              </a:rPr>
              <a:t>việc</a:t>
            </a:r>
            <a:r>
              <a:rPr lang="en-US" dirty="0">
                <a:latin typeface="Calibri (Body)"/>
              </a:rPr>
              <a:t> </a:t>
            </a:r>
            <a:r>
              <a:rPr lang="en-US" dirty="0" err="1">
                <a:latin typeface="Calibri (Body)"/>
              </a:rPr>
              <a:t>học</a:t>
            </a:r>
            <a:r>
              <a:rPr lang="en-US" dirty="0">
                <a:latin typeface="Calibri (Body)"/>
              </a:rPr>
              <a:t> </a:t>
            </a:r>
            <a:r>
              <a:rPr lang="en-US" dirty="0" err="1">
                <a:latin typeface="Calibri (Body)"/>
              </a:rPr>
              <a:t>thuộc</a:t>
            </a:r>
            <a:r>
              <a:rPr lang="en-US" dirty="0">
                <a:latin typeface="Calibri (Body)"/>
              </a:rPr>
              <a:t> </a:t>
            </a:r>
            <a:r>
              <a:rPr lang="en-US" dirty="0" err="1">
                <a:latin typeface="Calibri (Body)"/>
              </a:rPr>
              <a:t>lòng</a:t>
            </a:r>
            <a:endParaRPr lang="en-US" dirty="0">
              <a:latin typeface="Calibri (Body)"/>
            </a:endParaRPr>
          </a:p>
          <a:p>
            <a:r>
              <a:rPr lang="en-US" dirty="0" err="1">
                <a:latin typeface="Calibri (Body)"/>
              </a:rPr>
              <a:t>Chủ</a:t>
            </a:r>
            <a:r>
              <a:rPr lang="en-US" dirty="0">
                <a:latin typeface="Calibri (Body)"/>
              </a:rPr>
              <a:t> </a:t>
            </a:r>
            <a:r>
              <a:rPr lang="en-US" dirty="0" err="1">
                <a:latin typeface="Calibri (Body)"/>
              </a:rPr>
              <a:t>thể</a:t>
            </a:r>
            <a:r>
              <a:rPr lang="en-US" dirty="0">
                <a:latin typeface="Calibri (Body)"/>
              </a:rPr>
              <a:t> </a:t>
            </a:r>
            <a:r>
              <a:rPr lang="en-US" dirty="0" err="1">
                <a:latin typeface="Calibri (Body)"/>
              </a:rPr>
              <a:t>hóa</a:t>
            </a:r>
            <a:r>
              <a:rPr lang="en-US" dirty="0">
                <a:latin typeface="Calibri (Body)"/>
              </a:rPr>
              <a:t> </a:t>
            </a:r>
            <a:r>
              <a:rPr lang="en-US" dirty="0" err="1">
                <a:latin typeface="Calibri (Body)"/>
              </a:rPr>
              <a:t>học</a:t>
            </a:r>
            <a:r>
              <a:rPr lang="en-US" dirty="0">
                <a:latin typeface="Calibri (Body)"/>
              </a:rPr>
              <a:t> </a:t>
            </a:r>
            <a:r>
              <a:rPr lang="en-US" dirty="0" err="1">
                <a:latin typeface="Calibri (Body)"/>
              </a:rPr>
              <a:t>tập</a:t>
            </a:r>
            <a:endParaRPr lang="en-US" dirty="0">
              <a:latin typeface="Calibri (Body)"/>
            </a:endParaRPr>
          </a:p>
          <a:p>
            <a:r>
              <a:rPr lang="en-US" dirty="0" err="1">
                <a:latin typeface="Calibri (Body)"/>
              </a:rPr>
              <a:t>Phát</a:t>
            </a:r>
            <a:r>
              <a:rPr lang="en-US" dirty="0">
                <a:latin typeface="Calibri (Body)"/>
              </a:rPr>
              <a:t> </a:t>
            </a:r>
            <a:r>
              <a:rPr lang="en-US" dirty="0" err="1">
                <a:latin typeface="Calibri (Body)"/>
              </a:rPr>
              <a:t>triển</a:t>
            </a:r>
            <a:r>
              <a:rPr lang="en-US" dirty="0">
                <a:latin typeface="Calibri (Body)"/>
              </a:rPr>
              <a:t> </a:t>
            </a:r>
            <a:r>
              <a:rPr lang="en-US" dirty="0" err="1">
                <a:latin typeface="Calibri (Body)"/>
              </a:rPr>
              <a:t>kỹ</a:t>
            </a:r>
            <a:r>
              <a:rPr lang="en-US" dirty="0">
                <a:latin typeface="Calibri (Body)"/>
              </a:rPr>
              <a:t> </a:t>
            </a:r>
            <a:r>
              <a:rPr lang="en-US" dirty="0" err="1">
                <a:latin typeface="Calibri (Body)"/>
              </a:rPr>
              <a:t>năng</a:t>
            </a:r>
            <a:r>
              <a:rPr lang="en-US" dirty="0">
                <a:latin typeface="Calibri (Body)"/>
              </a:rPr>
              <a:t> </a:t>
            </a:r>
            <a:r>
              <a:rPr lang="en-US" dirty="0" err="1">
                <a:latin typeface="Calibri (Body)"/>
              </a:rPr>
              <a:t>giao</a:t>
            </a:r>
            <a:r>
              <a:rPr lang="en-US" dirty="0">
                <a:latin typeface="Calibri (Body)"/>
              </a:rPr>
              <a:t> </a:t>
            </a:r>
            <a:r>
              <a:rPr lang="en-US" dirty="0" err="1">
                <a:latin typeface="Calibri (Body)"/>
              </a:rPr>
              <a:t>tiếp</a:t>
            </a:r>
            <a:r>
              <a:rPr lang="en-US" dirty="0">
                <a:latin typeface="Calibri (Body)"/>
              </a:rPr>
              <a:t> </a:t>
            </a:r>
            <a:r>
              <a:rPr lang="en-US" dirty="0" err="1">
                <a:latin typeface="Calibri (Body)"/>
              </a:rPr>
              <a:t>bằng</a:t>
            </a:r>
            <a:r>
              <a:rPr lang="en-US" dirty="0">
                <a:latin typeface="Calibri (Body)"/>
              </a:rPr>
              <a:t> </a:t>
            </a:r>
            <a:r>
              <a:rPr lang="en-US" dirty="0" err="1">
                <a:latin typeface="Calibri (Body)"/>
              </a:rPr>
              <a:t>lời</a:t>
            </a:r>
            <a:endParaRPr lang="en-US" dirty="0">
              <a:latin typeface="Calibri (Body)"/>
            </a:endParaRPr>
          </a:p>
          <a:p>
            <a:r>
              <a:rPr lang="en-US" dirty="0">
                <a:latin typeface="Calibri (Body)"/>
              </a:rPr>
              <a:t>“</a:t>
            </a:r>
            <a:r>
              <a:rPr lang="en-US" dirty="0" err="1">
                <a:latin typeface="Calibri (Body)"/>
              </a:rPr>
              <a:t>Thêm</a:t>
            </a:r>
            <a:r>
              <a:rPr lang="en-US" dirty="0">
                <a:latin typeface="Calibri (Body)"/>
              </a:rPr>
              <a:t> </a:t>
            </a:r>
            <a:r>
              <a:rPr lang="en-US" dirty="0" err="1">
                <a:latin typeface="Calibri (Body)"/>
              </a:rPr>
              <a:t>gia</a:t>
            </a:r>
            <a:r>
              <a:rPr lang="en-US" dirty="0">
                <a:latin typeface="Calibri (Body)"/>
              </a:rPr>
              <a:t> </a:t>
            </a:r>
            <a:r>
              <a:rPr lang="en-US" dirty="0" err="1">
                <a:latin typeface="Calibri (Body)"/>
              </a:rPr>
              <a:t>vị</a:t>
            </a:r>
            <a:r>
              <a:rPr lang="en-US" dirty="0">
                <a:latin typeface="Calibri (Body)"/>
              </a:rPr>
              <a:t>” </a:t>
            </a:r>
            <a:r>
              <a:rPr lang="en-US" dirty="0" err="1">
                <a:latin typeface="Calibri (Body)"/>
              </a:rPr>
              <a:t>cho</a:t>
            </a:r>
            <a:r>
              <a:rPr lang="en-US" dirty="0">
                <a:latin typeface="Calibri (Body)"/>
              </a:rPr>
              <a:t> </a:t>
            </a:r>
            <a:r>
              <a:rPr lang="en-US" dirty="0" err="1">
                <a:latin typeface="Calibri (Body)"/>
              </a:rPr>
              <a:t>học</a:t>
            </a:r>
            <a:r>
              <a:rPr lang="en-US" dirty="0">
                <a:latin typeface="Calibri (Body)"/>
              </a:rPr>
              <a:t> </a:t>
            </a:r>
            <a:r>
              <a:rPr lang="en-US" dirty="0" err="1">
                <a:latin typeface="Calibri (Body)"/>
              </a:rPr>
              <a:t>kỳ</a:t>
            </a:r>
            <a:endParaRPr lang="en-US" dirty="0">
              <a:latin typeface="Calibri (Body)"/>
            </a:endParaRPr>
          </a:p>
        </p:txBody>
      </p:sp>
    </p:spTree>
    <p:extLst>
      <p:ext uri="{BB962C8B-B14F-4D97-AF65-F5344CB8AC3E}">
        <p14:creationId xmlns:p14="http://schemas.microsoft.com/office/powerpoint/2010/main" val="341244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735E-0897-46F9-BD5C-0FD81140647C}"/>
              </a:ext>
            </a:extLst>
          </p:cNvPr>
          <p:cNvSpPr>
            <a:spLocks noGrp="1"/>
          </p:cNvSpPr>
          <p:nvPr>
            <p:ph type="title"/>
          </p:nvPr>
        </p:nvSpPr>
        <p:spPr/>
        <p:txBody>
          <a:bodyPr/>
          <a:lstStyle/>
          <a:p>
            <a:r>
              <a:rPr lang="en-US" b="1" dirty="0" err="1">
                <a:latin typeface="Calibri Light (Headings)"/>
              </a:rPr>
              <a:t>Những</a:t>
            </a:r>
            <a:r>
              <a:rPr lang="en-US" b="1" dirty="0">
                <a:latin typeface="Calibri Light (Headings)"/>
              </a:rPr>
              <a:t> </a:t>
            </a:r>
            <a:r>
              <a:rPr lang="en-US" b="1" dirty="0" err="1">
                <a:latin typeface="Calibri Light (Headings)"/>
              </a:rPr>
              <a:t>biểu</a:t>
            </a:r>
            <a:r>
              <a:rPr lang="en-US" b="1" dirty="0">
                <a:latin typeface="Calibri Light (Headings)"/>
              </a:rPr>
              <a:t> </a:t>
            </a:r>
            <a:r>
              <a:rPr lang="en-US" b="1" dirty="0" err="1">
                <a:latin typeface="Calibri Light (Headings)"/>
              </a:rPr>
              <a:t>hiện</a:t>
            </a:r>
            <a:r>
              <a:rPr lang="en-US" b="1" dirty="0">
                <a:latin typeface="Calibri Light (Headings)"/>
              </a:rPr>
              <a:t> </a:t>
            </a:r>
            <a:r>
              <a:rPr lang="en-US" b="1" dirty="0" err="1">
                <a:latin typeface="Calibri Light (Headings)"/>
              </a:rPr>
              <a:t>đáng</a:t>
            </a:r>
            <a:r>
              <a:rPr lang="en-US" b="1" dirty="0">
                <a:latin typeface="Calibri Light (Headings)"/>
              </a:rPr>
              <a:t> </a:t>
            </a:r>
            <a:r>
              <a:rPr lang="en-US" b="1" dirty="0" err="1">
                <a:latin typeface="Calibri Light (Headings)"/>
              </a:rPr>
              <a:t>sợ</a:t>
            </a:r>
            <a:r>
              <a:rPr lang="en-US" b="1" dirty="0">
                <a:latin typeface="Calibri Light (Headings)"/>
              </a:rPr>
              <a:t> </a:t>
            </a:r>
            <a:r>
              <a:rPr lang="en-US" b="1" dirty="0" err="1">
                <a:latin typeface="Calibri Light (Headings)"/>
              </a:rPr>
              <a:t>của</a:t>
            </a:r>
            <a:r>
              <a:rPr lang="en-US" b="1" dirty="0">
                <a:latin typeface="Calibri Light (Headings)"/>
              </a:rPr>
              <a:t> ng</a:t>
            </a:r>
            <a:r>
              <a:rPr lang="vi-VN" b="1" dirty="0">
                <a:latin typeface="Calibri Light (Headings)"/>
              </a:rPr>
              <a:t>ư</a:t>
            </a:r>
            <a:r>
              <a:rPr lang="en-US" b="1" dirty="0" err="1">
                <a:latin typeface="Calibri Light (Headings)"/>
              </a:rPr>
              <a:t>ời</a:t>
            </a:r>
            <a:r>
              <a:rPr lang="en-US" b="1" dirty="0">
                <a:latin typeface="Calibri Light (Headings)"/>
              </a:rPr>
              <a:t> </a:t>
            </a:r>
            <a:r>
              <a:rPr lang="en-US" b="1" dirty="0" err="1">
                <a:latin typeface="Calibri Light (Headings)"/>
              </a:rPr>
              <a:t>học</a:t>
            </a:r>
            <a:endParaRPr lang="en-US" b="1" dirty="0">
              <a:latin typeface="Calibri Light (Headings)"/>
            </a:endParaRPr>
          </a:p>
        </p:txBody>
      </p:sp>
      <p:pic>
        <p:nvPicPr>
          <p:cNvPr id="4" name="image.png" descr="image.png">
            <a:extLst>
              <a:ext uri="{FF2B5EF4-FFF2-40B4-BE49-F238E27FC236}">
                <a16:creationId xmlns:a16="http://schemas.microsoft.com/office/drawing/2014/main" id="{D0B61EA3-6C64-4781-B3F2-751E16587609}"/>
              </a:ext>
            </a:extLst>
          </p:cNvPr>
          <p:cNvPicPr>
            <a:picLocks noChangeAspect="1"/>
          </p:cNvPicPr>
          <p:nvPr/>
        </p:nvPicPr>
        <p:blipFill>
          <a:blip r:embed="rId2">
            <a:extLst/>
          </a:blip>
          <a:stretch>
            <a:fillRect/>
          </a:stretch>
        </p:blipFill>
        <p:spPr>
          <a:xfrm>
            <a:off x="7157243" y="1408379"/>
            <a:ext cx="2605624" cy="3903396"/>
          </a:xfrm>
          <a:prstGeom prst="rect">
            <a:avLst/>
          </a:prstGeom>
          <a:ln w="12700">
            <a:miter lim="400000"/>
          </a:ln>
        </p:spPr>
      </p:pic>
      <p:pic>
        <p:nvPicPr>
          <p:cNvPr id="5" name="image.png" descr="image.png">
            <a:extLst>
              <a:ext uri="{FF2B5EF4-FFF2-40B4-BE49-F238E27FC236}">
                <a16:creationId xmlns:a16="http://schemas.microsoft.com/office/drawing/2014/main" id="{418482F0-46B2-4C92-80CC-2292DA1CEEF8}"/>
              </a:ext>
            </a:extLst>
          </p:cNvPr>
          <p:cNvPicPr>
            <a:picLocks noChangeAspect="1"/>
          </p:cNvPicPr>
          <p:nvPr/>
        </p:nvPicPr>
        <p:blipFill>
          <a:blip r:embed="rId3">
            <a:extLst/>
          </a:blip>
          <a:stretch>
            <a:fillRect/>
          </a:stretch>
        </p:blipFill>
        <p:spPr>
          <a:xfrm>
            <a:off x="1829593" y="1694065"/>
            <a:ext cx="3635376" cy="2557260"/>
          </a:xfrm>
          <a:prstGeom prst="rect">
            <a:avLst/>
          </a:prstGeom>
          <a:ln w="12700">
            <a:miter lim="400000"/>
          </a:ln>
        </p:spPr>
      </p:pic>
      <p:pic>
        <p:nvPicPr>
          <p:cNvPr id="6" name="image.png" descr="image.png">
            <a:extLst>
              <a:ext uri="{FF2B5EF4-FFF2-40B4-BE49-F238E27FC236}">
                <a16:creationId xmlns:a16="http://schemas.microsoft.com/office/drawing/2014/main" id="{2A348FE0-8D98-4BA4-AD6A-CBC93ABBC2D6}"/>
              </a:ext>
            </a:extLst>
          </p:cNvPr>
          <p:cNvPicPr>
            <a:picLocks noChangeAspect="1"/>
          </p:cNvPicPr>
          <p:nvPr/>
        </p:nvPicPr>
        <p:blipFill>
          <a:blip r:embed="rId4">
            <a:extLst/>
          </a:blip>
          <a:stretch>
            <a:fillRect/>
          </a:stretch>
        </p:blipFill>
        <p:spPr>
          <a:xfrm>
            <a:off x="3636166" y="3824780"/>
            <a:ext cx="3818759" cy="2668095"/>
          </a:xfrm>
          <a:prstGeom prst="rect">
            <a:avLst/>
          </a:prstGeom>
          <a:ln w="12700">
            <a:miter lim="400000"/>
          </a:ln>
        </p:spPr>
      </p:pic>
    </p:spTree>
    <p:extLst>
      <p:ext uri="{BB962C8B-B14F-4D97-AF65-F5344CB8AC3E}">
        <p14:creationId xmlns:p14="http://schemas.microsoft.com/office/powerpoint/2010/main" val="2244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1A6E-E5C2-4453-BB6B-8BBE24CBE74A}"/>
              </a:ext>
            </a:extLst>
          </p:cNvPr>
          <p:cNvSpPr>
            <a:spLocks noGrp="1"/>
          </p:cNvSpPr>
          <p:nvPr>
            <p:ph type="title"/>
          </p:nvPr>
        </p:nvSpPr>
        <p:spPr/>
        <p:txBody>
          <a:bodyPr/>
          <a:lstStyle/>
          <a:p>
            <a:r>
              <a:rPr lang="en-US" b="1" dirty="0" err="1">
                <a:latin typeface="Calibri Light (Headings)"/>
              </a:rPr>
              <a:t>Những</a:t>
            </a:r>
            <a:r>
              <a:rPr lang="en-US" b="1" dirty="0">
                <a:latin typeface="Calibri Light (Headings)"/>
              </a:rPr>
              <a:t> </a:t>
            </a:r>
            <a:r>
              <a:rPr lang="en-US" b="1" dirty="0" err="1">
                <a:latin typeface="Calibri Light (Headings)"/>
              </a:rPr>
              <a:t>khuyết</a:t>
            </a:r>
            <a:r>
              <a:rPr lang="en-US" b="1" dirty="0">
                <a:latin typeface="Calibri Light (Headings)"/>
              </a:rPr>
              <a:t> </a:t>
            </a:r>
            <a:r>
              <a:rPr lang="en-US" b="1" dirty="0" err="1">
                <a:latin typeface="Calibri Light (Headings)"/>
              </a:rPr>
              <a:t>điểm</a:t>
            </a:r>
            <a:r>
              <a:rPr lang="en-US" b="1" dirty="0">
                <a:latin typeface="Calibri Light (Headings)"/>
              </a:rPr>
              <a:t> </a:t>
            </a:r>
            <a:r>
              <a:rPr lang="en-US" b="1" dirty="0" err="1">
                <a:latin typeface="Calibri Light (Headings)"/>
              </a:rPr>
              <a:t>của</a:t>
            </a:r>
            <a:r>
              <a:rPr lang="en-US" b="1" dirty="0">
                <a:latin typeface="Calibri Light (Headings)"/>
              </a:rPr>
              <a:t> </a:t>
            </a:r>
            <a:r>
              <a:rPr lang="en-US" b="1" dirty="0" err="1">
                <a:latin typeface="Calibri Light (Headings)"/>
              </a:rPr>
              <a:t>ph</a:t>
            </a:r>
            <a:r>
              <a:rPr lang="vi-VN" b="1" dirty="0">
                <a:latin typeface="Calibri Light (Headings)"/>
              </a:rPr>
              <a:t>ư</a:t>
            </a:r>
            <a:r>
              <a:rPr lang="en-US" b="1" dirty="0" err="1">
                <a:latin typeface="Calibri Light (Headings)"/>
              </a:rPr>
              <a:t>ơng</a:t>
            </a:r>
            <a:r>
              <a:rPr lang="en-US" b="1" dirty="0">
                <a:latin typeface="Calibri Light (Headings)"/>
              </a:rPr>
              <a:t> </a:t>
            </a:r>
            <a:r>
              <a:rPr lang="en-US" b="1" dirty="0" err="1">
                <a:latin typeface="Calibri Light (Headings)"/>
              </a:rPr>
              <a:t>pháp</a:t>
            </a:r>
            <a:r>
              <a:rPr lang="en-US" b="1" dirty="0">
                <a:latin typeface="Calibri Light (Headings)"/>
              </a:rPr>
              <a:t> </a:t>
            </a:r>
            <a:r>
              <a:rPr lang="en-US" b="1" dirty="0" err="1">
                <a:latin typeface="Calibri Light (Headings)"/>
              </a:rPr>
              <a:t>học</a:t>
            </a:r>
            <a:r>
              <a:rPr lang="en-US" b="1" dirty="0">
                <a:latin typeface="Calibri Light (Headings)"/>
              </a:rPr>
              <a:t> </a:t>
            </a:r>
            <a:r>
              <a:rPr lang="en-US" b="1" dirty="0" err="1">
                <a:latin typeface="Calibri Light (Headings)"/>
              </a:rPr>
              <a:t>tập</a:t>
            </a:r>
            <a:r>
              <a:rPr lang="en-US" b="1" dirty="0">
                <a:latin typeface="Calibri Light (Headings)"/>
              </a:rPr>
              <a:t> </a:t>
            </a:r>
            <a:r>
              <a:rPr lang="en-US" b="1" dirty="0" err="1">
                <a:latin typeface="Calibri Light (Headings)"/>
              </a:rPr>
              <a:t>bằng</a:t>
            </a:r>
            <a:r>
              <a:rPr lang="en-US" b="1" dirty="0">
                <a:latin typeface="Calibri Light (Headings)"/>
              </a:rPr>
              <a:t> </a:t>
            </a:r>
            <a:r>
              <a:rPr lang="en-US" b="1" dirty="0" err="1">
                <a:latin typeface="Calibri Light (Headings)"/>
              </a:rPr>
              <a:t>tình</a:t>
            </a:r>
            <a:r>
              <a:rPr lang="en-US" b="1" dirty="0">
                <a:latin typeface="Calibri Light (Headings)"/>
              </a:rPr>
              <a:t> </a:t>
            </a:r>
            <a:r>
              <a:rPr lang="en-US" b="1" dirty="0" err="1">
                <a:latin typeface="Calibri Light (Headings)"/>
              </a:rPr>
              <a:t>huống</a:t>
            </a:r>
            <a:endParaRPr lang="en-US" b="1" dirty="0">
              <a:latin typeface="Calibri Light (Headings)"/>
            </a:endParaRPr>
          </a:p>
        </p:txBody>
      </p:sp>
      <p:sp>
        <p:nvSpPr>
          <p:cNvPr id="3" name="Content Placeholder 2">
            <a:extLst>
              <a:ext uri="{FF2B5EF4-FFF2-40B4-BE49-F238E27FC236}">
                <a16:creationId xmlns:a16="http://schemas.microsoft.com/office/drawing/2014/main" id="{839D6155-6A02-4670-AA6F-609630D88DB1}"/>
              </a:ext>
            </a:extLst>
          </p:cNvPr>
          <p:cNvSpPr>
            <a:spLocks noGrp="1"/>
          </p:cNvSpPr>
          <p:nvPr>
            <p:ph idx="1"/>
          </p:nvPr>
        </p:nvSpPr>
        <p:spPr/>
        <p:txBody>
          <a:bodyPr/>
          <a:lstStyle/>
          <a:p>
            <a:r>
              <a:rPr lang="en-US" dirty="0" err="1">
                <a:latin typeface="Calibri (Body)"/>
              </a:rPr>
              <a:t>Giới</a:t>
            </a:r>
            <a:r>
              <a:rPr lang="en-US" dirty="0">
                <a:latin typeface="Calibri (Body)"/>
              </a:rPr>
              <a:t> </a:t>
            </a:r>
            <a:r>
              <a:rPr lang="en-US" dirty="0" err="1">
                <a:latin typeface="Calibri (Body)"/>
              </a:rPr>
              <a:t>hạn</a:t>
            </a:r>
            <a:r>
              <a:rPr lang="en-US" dirty="0">
                <a:latin typeface="Calibri (Body)"/>
              </a:rPr>
              <a:t> </a:t>
            </a:r>
            <a:r>
              <a:rPr lang="en-US" dirty="0" err="1">
                <a:latin typeface="Calibri (Body)"/>
              </a:rPr>
              <a:t>về</a:t>
            </a:r>
            <a:r>
              <a:rPr lang="en-US" dirty="0">
                <a:latin typeface="Calibri (Body)"/>
              </a:rPr>
              <a:t> </a:t>
            </a:r>
            <a:r>
              <a:rPr lang="en-US" dirty="0" err="1">
                <a:latin typeface="Calibri (Body)"/>
              </a:rPr>
              <a:t>khối</a:t>
            </a:r>
            <a:r>
              <a:rPr lang="en-US" dirty="0">
                <a:latin typeface="Calibri (Body)"/>
              </a:rPr>
              <a:t> l</a:t>
            </a:r>
            <a:r>
              <a:rPr lang="vi-VN" dirty="0">
                <a:latin typeface="Calibri (Body)"/>
              </a:rPr>
              <a:t>ư</a:t>
            </a:r>
            <a:r>
              <a:rPr lang="en-US" dirty="0" err="1">
                <a:latin typeface="Calibri (Body)"/>
              </a:rPr>
              <a:t>ợng</a:t>
            </a:r>
            <a:r>
              <a:rPr lang="en-US" dirty="0">
                <a:latin typeface="Calibri (Body)"/>
              </a:rPr>
              <a:t> </a:t>
            </a:r>
            <a:r>
              <a:rPr lang="en-US" dirty="0" err="1">
                <a:latin typeface="Calibri (Body)"/>
              </a:rPr>
              <a:t>kiến</a:t>
            </a:r>
            <a:r>
              <a:rPr lang="en-US" dirty="0">
                <a:latin typeface="Calibri (Body)"/>
              </a:rPr>
              <a:t> </a:t>
            </a:r>
            <a:r>
              <a:rPr lang="en-US" dirty="0" err="1">
                <a:latin typeface="Calibri (Body)"/>
              </a:rPr>
              <a:t>thức</a:t>
            </a:r>
            <a:r>
              <a:rPr lang="en-US" dirty="0">
                <a:latin typeface="Calibri (Body)"/>
              </a:rPr>
              <a:t> </a:t>
            </a:r>
            <a:r>
              <a:rPr lang="en-US" dirty="0" err="1">
                <a:latin typeface="Calibri (Body)"/>
              </a:rPr>
              <a:t>có</a:t>
            </a:r>
            <a:r>
              <a:rPr lang="en-US" dirty="0">
                <a:latin typeface="Calibri (Body)"/>
              </a:rPr>
              <a:t> </a:t>
            </a:r>
            <a:r>
              <a:rPr lang="en-US" dirty="0" err="1">
                <a:latin typeface="Calibri (Body)"/>
              </a:rPr>
              <a:t>thể</a:t>
            </a:r>
            <a:r>
              <a:rPr lang="en-US" dirty="0">
                <a:latin typeface="Calibri (Body)"/>
              </a:rPr>
              <a:t> bao </a:t>
            </a:r>
            <a:r>
              <a:rPr lang="en-US" dirty="0" err="1">
                <a:latin typeface="Calibri (Body)"/>
              </a:rPr>
              <a:t>phủ</a:t>
            </a:r>
            <a:endParaRPr lang="en-US" dirty="0">
              <a:latin typeface="Calibri (Body)"/>
            </a:endParaRPr>
          </a:p>
          <a:p>
            <a:r>
              <a:rPr lang="en-US" dirty="0" err="1">
                <a:latin typeface="Calibri (Body)"/>
              </a:rPr>
              <a:t>Người</a:t>
            </a:r>
            <a:r>
              <a:rPr lang="en-US" dirty="0">
                <a:latin typeface="Calibri (Body)"/>
              </a:rPr>
              <a:t> </a:t>
            </a:r>
            <a:r>
              <a:rPr lang="en-US" dirty="0" err="1">
                <a:latin typeface="Calibri (Body)"/>
              </a:rPr>
              <a:t>hướng</a:t>
            </a:r>
            <a:r>
              <a:rPr lang="en-US" dirty="0">
                <a:latin typeface="Calibri (Body)"/>
              </a:rPr>
              <a:t> </a:t>
            </a:r>
            <a:r>
              <a:rPr lang="en-US" dirty="0" err="1">
                <a:latin typeface="Calibri (Body)"/>
              </a:rPr>
              <a:t>dẫn</a:t>
            </a:r>
            <a:r>
              <a:rPr lang="en-US" dirty="0">
                <a:latin typeface="Calibri (Body)"/>
              </a:rPr>
              <a:t> </a:t>
            </a:r>
            <a:r>
              <a:rPr lang="en-US" dirty="0" err="1">
                <a:latin typeface="Calibri (Body)"/>
              </a:rPr>
              <a:t>cần</a:t>
            </a:r>
            <a:r>
              <a:rPr lang="en-US" dirty="0">
                <a:latin typeface="Calibri (Body)"/>
              </a:rPr>
              <a:t> </a:t>
            </a:r>
            <a:r>
              <a:rPr lang="en-US" dirty="0" err="1">
                <a:latin typeface="Calibri (Body)"/>
              </a:rPr>
              <a:t>phải</a:t>
            </a:r>
            <a:r>
              <a:rPr lang="en-US" dirty="0">
                <a:latin typeface="Calibri (Body)"/>
              </a:rPr>
              <a:t> </a:t>
            </a:r>
            <a:r>
              <a:rPr lang="en-US" dirty="0" err="1">
                <a:latin typeface="Calibri (Body)"/>
              </a:rPr>
              <a:t>phát</a:t>
            </a:r>
            <a:r>
              <a:rPr lang="en-US" dirty="0">
                <a:latin typeface="Calibri (Body)"/>
              </a:rPr>
              <a:t> </a:t>
            </a:r>
            <a:r>
              <a:rPr lang="en-US" dirty="0" err="1">
                <a:latin typeface="Calibri (Body)"/>
              </a:rPr>
              <a:t>triển</a:t>
            </a:r>
            <a:r>
              <a:rPr lang="en-US" dirty="0">
                <a:latin typeface="Calibri (Body)"/>
              </a:rPr>
              <a:t> </a:t>
            </a:r>
            <a:r>
              <a:rPr lang="en-US" dirty="0" err="1">
                <a:latin typeface="Calibri (Body)"/>
              </a:rPr>
              <a:t>những</a:t>
            </a:r>
            <a:r>
              <a:rPr lang="en-US" dirty="0">
                <a:latin typeface="Calibri (Body)"/>
              </a:rPr>
              <a:t> </a:t>
            </a:r>
            <a:r>
              <a:rPr lang="en-US" dirty="0" err="1">
                <a:latin typeface="Calibri (Body)"/>
              </a:rPr>
              <a:t>kỹ</a:t>
            </a:r>
            <a:r>
              <a:rPr lang="en-US" dirty="0">
                <a:latin typeface="Calibri (Body)"/>
              </a:rPr>
              <a:t> </a:t>
            </a:r>
            <a:r>
              <a:rPr lang="en-US" dirty="0" err="1">
                <a:latin typeface="Calibri (Body)"/>
              </a:rPr>
              <a:t>thuật</a:t>
            </a:r>
            <a:r>
              <a:rPr lang="en-US" dirty="0">
                <a:latin typeface="Calibri (Body)"/>
              </a:rPr>
              <a:t> </a:t>
            </a:r>
            <a:r>
              <a:rPr lang="en-US" dirty="0" err="1">
                <a:latin typeface="Calibri (Body)"/>
              </a:rPr>
              <a:t>để</a:t>
            </a:r>
            <a:r>
              <a:rPr lang="en-US" dirty="0">
                <a:latin typeface="Calibri (Body)"/>
              </a:rPr>
              <a:t> </a:t>
            </a:r>
            <a:r>
              <a:rPr lang="en-US" dirty="0" err="1">
                <a:latin typeface="Calibri (Body)"/>
              </a:rPr>
              <a:t>quản</a:t>
            </a:r>
            <a:r>
              <a:rPr lang="en-US" dirty="0">
                <a:latin typeface="Calibri (Body)"/>
              </a:rPr>
              <a:t> </a:t>
            </a:r>
            <a:r>
              <a:rPr lang="en-US" dirty="0" err="1">
                <a:latin typeface="Calibri (Body)"/>
              </a:rPr>
              <a:t>lý</a:t>
            </a:r>
            <a:r>
              <a:rPr lang="en-US" dirty="0">
                <a:latin typeface="Calibri (Body)"/>
              </a:rPr>
              <a:t> </a:t>
            </a:r>
            <a:r>
              <a:rPr lang="en-US" dirty="0" err="1">
                <a:latin typeface="Calibri (Body)"/>
              </a:rPr>
              <a:t>việc</a:t>
            </a:r>
            <a:r>
              <a:rPr lang="en-US" dirty="0">
                <a:latin typeface="Calibri (Body)"/>
              </a:rPr>
              <a:t> </a:t>
            </a:r>
            <a:r>
              <a:rPr lang="en-US" dirty="0" err="1">
                <a:latin typeface="Calibri (Body)"/>
              </a:rPr>
              <a:t>thảo</a:t>
            </a:r>
            <a:r>
              <a:rPr lang="en-US" dirty="0">
                <a:latin typeface="Calibri (Body)"/>
              </a:rPr>
              <a:t> </a:t>
            </a:r>
            <a:r>
              <a:rPr lang="en-US" dirty="0" err="1">
                <a:latin typeface="Calibri (Body)"/>
              </a:rPr>
              <a:t>luận</a:t>
            </a:r>
            <a:endParaRPr lang="en-US" dirty="0">
              <a:latin typeface="Calibri (Body)"/>
            </a:endParaRPr>
          </a:p>
          <a:p>
            <a:r>
              <a:rPr lang="en-US" dirty="0" err="1">
                <a:latin typeface="Calibri (Body)"/>
              </a:rPr>
              <a:t>Người</a:t>
            </a:r>
            <a:r>
              <a:rPr lang="en-US" dirty="0">
                <a:latin typeface="Calibri (Body)"/>
              </a:rPr>
              <a:t> </a:t>
            </a:r>
            <a:r>
              <a:rPr lang="en-US" dirty="0" err="1">
                <a:latin typeface="Calibri (Body)"/>
              </a:rPr>
              <a:t>hướng</a:t>
            </a:r>
            <a:r>
              <a:rPr lang="en-US" dirty="0">
                <a:latin typeface="Calibri (Body)"/>
              </a:rPr>
              <a:t> </a:t>
            </a:r>
            <a:r>
              <a:rPr lang="en-US" dirty="0" err="1">
                <a:latin typeface="Calibri (Body)"/>
              </a:rPr>
              <a:t>dẫn</a:t>
            </a:r>
            <a:r>
              <a:rPr lang="en-US" dirty="0">
                <a:latin typeface="Calibri (Body)"/>
              </a:rPr>
              <a:t> </a:t>
            </a:r>
            <a:r>
              <a:rPr lang="en-US" dirty="0" err="1">
                <a:latin typeface="Calibri (Body)"/>
              </a:rPr>
              <a:t>cần</a:t>
            </a:r>
            <a:r>
              <a:rPr lang="en-US" dirty="0">
                <a:latin typeface="Calibri (Body)"/>
              </a:rPr>
              <a:t> </a:t>
            </a:r>
            <a:r>
              <a:rPr lang="en-US" dirty="0" err="1">
                <a:latin typeface="Calibri (Body)"/>
              </a:rPr>
              <a:t>phải</a:t>
            </a:r>
            <a:r>
              <a:rPr lang="en-US" dirty="0">
                <a:latin typeface="Calibri (Body)"/>
              </a:rPr>
              <a:t> </a:t>
            </a:r>
            <a:r>
              <a:rPr lang="en-US" dirty="0" err="1">
                <a:latin typeface="Calibri (Body)"/>
              </a:rPr>
              <a:t>có</a:t>
            </a:r>
            <a:r>
              <a:rPr lang="en-US" dirty="0">
                <a:latin typeface="Calibri (Body)"/>
              </a:rPr>
              <a:t> </a:t>
            </a:r>
            <a:r>
              <a:rPr lang="en-US" dirty="0" err="1">
                <a:latin typeface="Calibri (Body)"/>
              </a:rPr>
              <a:t>nhiều</a:t>
            </a:r>
            <a:r>
              <a:rPr lang="en-US" dirty="0">
                <a:latin typeface="Calibri (Body)"/>
              </a:rPr>
              <a:t> </a:t>
            </a:r>
            <a:r>
              <a:rPr lang="en-US" dirty="0" err="1">
                <a:latin typeface="Calibri (Body)"/>
              </a:rPr>
              <a:t>thời</a:t>
            </a:r>
            <a:r>
              <a:rPr lang="en-US" dirty="0">
                <a:latin typeface="Calibri (Body)"/>
              </a:rPr>
              <a:t> </a:t>
            </a:r>
            <a:r>
              <a:rPr lang="en-US" dirty="0" err="1">
                <a:latin typeface="Calibri (Body)"/>
              </a:rPr>
              <a:t>gian</a:t>
            </a:r>
            <a:r>
              <a:rPr lang="en-US" dirty="0">
                <a:latin typeface="Calibri (Body)"/>
              </a:rPr>
              <a:t> </a:t>
            </a:r>
            <a:r>
              <a:rPr lang="en-US" dirty="0" err="1">
                <a:latin typeface="Calibri (Body)"/>
              </a:rPr>
              <a:t>chuẩn</a:t>
            </a:r>
            <a:r>
              <a:rPr lang="en-US" dirty="0">
                <a:latin typeface="Calibri (Body)"/>
              </a:rPr>
              <a:t> </a:t>
            </a:r>
            <a:r>
              <a:rPr lang="en-US" dirty="0" err="1">
                <a:latin typeface="Calibri (Body)"/>
              </a:rPr>
              <a:t>bị</a:t>
            </a:r>
            <a:r>
              <a:rPr lang="en-US" dirty="0">
                <a:latin typeface="Calibri (Body)"/>
              </a:rPr>
              <a:t> h</a:t>
            </a:r>
            <a:r>
              <a:rPr lang="vi-VN" dirty="0">
                <a:latin typeface="Calibri (Body)"/>
              </a:rPr>
              <a:t>ơ</a:t>
            </a:r>
            <a:r>
              <a:rPr lang="en-US" dirty="0">
                <a:latin typeface="Calibri (Body)"/>
              </a:rPr>
              <a:t>n</a:t>
            </a:r>
          </a:p>
          <a:p>
            <a:r>
              <a:rPr lang="en-US" dirty="0" err="1">
                <a:latin typeface="Calibri (Body)"/>
              </a:rPr>
              <a:t>Người</a:t>
            </a:r>
            <a:r>
              <a:rPr lang="en-US" dirty="0">
                <a:latin typeface="Calibri (Body)"/>
              </a:rPr>
              <a:t> </a:t>
            </a:r>
            <a:r>
              <a:rPr lang="en-US" dirty="0" err="1">
                <a:latin typeface="Calibri (Body)"/>
              </a:rPr>
              <a:t>học</a:t>
            </a:r>
            <a:r>
              <a:rPr lang="en-US" dirty="0">
                <a:latin typeface="Calibri (Body)"/>
              </a:rPr>
              <a:t> </a:t>
            </a:r>
            <a:r>
              <a:rPr lang="en-US" dirty="0" err="1">
                <a:latin typeface="Calibri (Body)"/>
              </a:rPr>
              <a:t>cần</a:t>
            </a:r>
            <a:r>
              <a:rPr lang="en-US" dirty="0">
                <a:latin typeface="Calibri (Body)"/>
              </a:rPr>
              <a:t> </a:t>
            </a:r>
            <a:r>
              <a:rPr lang="en-US" dirty="0" err="1">
                <a:latin typeface="Calibri (Body)"/>
              </a:rPr>
              <a:t>có</a:t>
            </a:r>
            <a:r>
              <a:rPr lang="en-US" dirty="0">
                <a:latin typeface="Calibri (Body)"/>
              </a:rPr>
              <a:t> </a:t>
            </a:r>
            <a:r>
              <a:rPr lang="en-US" dirty="0" err="1">
                <a:latin typeface="Calibri (Body)"/>
              </a:rPr>
              <a:t>thời</a:t>
            </a:r>
            <a:r>
              <a:rPr lang="en-US" dirty="0">
                <a:latin typeface="Calibri (Body)"/>
              </a:rPr>
              <a:t> </a:t>
            </a:r>
            <a:r>
              <a:rPr lang="en-US" dirty="0" err="1">
                <a:latin typeface="Calibri (Body)"/>
              </a:rPr>
              <a:t>gian</a:t>
            </a:r>
            <a:r>
              <a:rPr lang="en-US" dirty="0">
                <a:latin typeface="Calibri (Body)"/>
              </a:rPr>
              <a:t> </a:t>
            </a:r>
            <a:r>
              <a:rPr lang="en-US" dirty="0" err="1">
                <a:latin typeface="Calibri (Body)"/>
              </a:rPr>
              <a:t>để</a:t>
            </a:r>
            <a:r>
              <a:rPr lang="en-US" dirty="0">
                <a:latin typeface="Calibri (Body)"/>
              </a:rPr>
              <a:t> </a:t>
            </a:r>
            <a:r>
              <a:rPr lang="en-US" dirty="0" err="1">
                <a:latin typeface="Calibri (Body)"/>
              </a:rPr>
              <a:t>thích</a:t>
            </a:r>
            <a:r>
              <a:rPr lang="en-US" dirty="0">
                <a:latin typeface="Calibri (Body)"/>
              </a:rPr>
              <a:t> </a:t>
            </a:r>
            <a:r>
              <a:rPr lang="en-US" dirty="0" err="1">
                <a:latin typeface="Calibri (Body)"/>
              </a:rPr>
              <a:t>ứng</a:t>
            </a:r>
            <a:r>
              <a:rPr lang="en-US" dirty="0">
                <a:latin typeface="Calibri (Body)"/>
              </a:rPr>
              <a:t> </a:t>
            </a:r>
            <a:r>
              <a:rPr lang="en-US" dirty="0" err="1">
                <a:latin typeface="Calibri (Body)"/>
              </a:rPr>
              <a:t>với</a:t>
            </a:r>
            <a:r>
              <a:rPr lang="en-US" dirty="0">
                <a:latin typeface="Calibri (Body)"/>
              </a:rPr>
              <a:t> </a:t>
            </a:r>
            <a:r>
              <a:rPr lang="en-US" dirty="0" err="1">
                <a:latin typeface="Calibri (Body)"/>
              </a:rPr>
              <a:t>phư</a:t>
            </a:r>
            <a:r>
              <a:rPr lang="vi-VN" dirty="0">
                <a:latin typeface="Calibri (Body)"/>
              </a:rPr>
              <a:t>ơ</a:t>
            </a:r>
            <a:r>
              <a:rPr lang="en-US" dirty="0">
                <a:latin typeface="Calibri (Body)"/>
              </a:rPr>
              <a:t>ng </a:t>
            </a:r>
            <a:r>
              <a:rPr lang="en-US" dirty="0" err="1">
                <a:latin typeface="Calibri (Body)"/>
              </a:rPr>
              <a:t>pháp</a:t>
            </a:r>
            <a:r>
              <a:rPr lang="en-US" dirty="0">
                <a:latin typeface="Calibri (Body)"/>
              </a:rPr>
              <a:t> </a:t>
            </a:r>
            <a:r>
              <a:rPr lang="en-US" dirty="0" err="1">
                <a:latin typeface="Calibri (Body)"/>
              </a:rPr>
              <a:t>học</a:t>
            </a:r>
            <a:r>
              <a:rPr lang="en-US" dirty="0">
                <a:latin typeface="Calibri (Body)"/>
              </a:rPr>
              <a:t> </a:t>
            </a:r>
            <a:r>
              <a:rPr lang="en-US" dirty="0" err="1">
                <a:latin typeface="Calibri (Body)"/>
              </a:rPr>
              <a:t>tập</a:t>
            </a:r>
            <a:r>
              <a:rPr lang="en-US" dirty="0">
                <a:latin typeface="Calibri (Body)"/>
              </a:rPr>
              <a:t> </a:t>
            </a:r>
            <a:r>
              <a:rPr lang="en-US" dirty="0" err="1">
                <a:latin typeface="Calibri (Body)"/>
              </a:rPr>
              <a:t>bằng</a:t>
            </a:r>
            <a:r>
              <a:rPr lang="en-US" dirty="0">
                <a:latin typeface="Calibri (Body)"/>
              </a:rPr>
              <a:t> </a:t>
            </a:r>
            <a:r>
              <a:rPr lang="en-US" dirty="0" err="1">
                <a:latin typeface="Calibri (Body)"/>
              </a:rPr>
              <a:t>tình</a:t>
            </a:r>
            <a:r>
              <a:rPr lang="en-US" dirty="0">
                <a:latin typeface="Calibri (Body)"/>
              </a:rPr>
              <a:t> </a:t>
            </a:r>
            <a:r>
              <a:rPr lang="en-US" dirty="0" err="1">
                <a:latin typeface="Calibri (Body)"/>
              </a:rPr>
              <a:t>huống</a:t>
            </a:r>
            <a:endParaRPr lang="en-US" dirty="0">
              <a:latin typeface="Calibri (Body)"/>
            </a:endParaRPr>
          </a:p>
        </p:txBody>
      </p:sp>
    </p:spTree>
    <p:extLst>
      <p:ext uri="{BB962C8B-B14F-4D97-AF65-F5344CB8AC3E}">
        <p14:creationId xmlns:p14="http://schemas.microsoft.com/office/powerpoint/2010/main" val="294120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descr="image.png">
            <a:extLst>
              <a:ext uri="{FF2B5EF4-FFF2-40B4-BE49-F238E27FC236}">
                <a16:creationId xmlns:a16="http://schemas.microsoft.com/office/drawing/2014/main" id="{1C938391-5E17-4E03-963C-24B6F6419D38}"/>
              </a:ext>
            </a:extLst>
          </p:cNvPr>
          <p:cNvPicPr>
            <a:picLocks noChangeAspect="1"/>
          </p:cNvPicPr>
          <p:nvPr/>
        </p:nvPicPr>
        <p:blipFill>
          <a:blip r:embed="rId2">
            <a:extLst/>
          </a:blip>
          <a:stretch>
            <a:fillRect/>
          </a:stretch>
        </p:blipFill>
        <p:spPr>
          <a:xfrm>
            <a:off x="1542257" y="256041"/>
            <a:ext cx="8323262" cy="6174468"/>
          </a:xfrm>
          <a:prstGeom prst="rect">
            <a:avLst/>
          </a:prstGeom>
          <a:ln w="12700">
            <a:miter lim="400000"/>
          </a:ln>
        </p:spPr>
      </p:pic>
      <p:sp>
        <p:nvSpPr>
          <p:cNvPr id="3" name="Content Placeholder 2">
            <a:extLst>
              <a:ext uri="{FF2B5EF4-FFF2-40B4-BE49-F238E27FC236}">
                <a16:creationId xmlns:a16="http://schemas.microsoft.com/office/drawing/2014/main" id="{C4CCE3A6-BDF4-4C88-B837-EBD833A8B518}"/>
              </a:ext>
            </a:extLst>
          </p:cNvPr>
          <p:cNvSpPr>
            <a:spLocks noGrp="1"/>
          </p:cNvSpPr>
          <p:nvPr>
            <p:ph idx="1"/>
          </p:nvPr>
        </p:nvSpPr>
        <p:spPr>
          <a:xfrm>
            <a:off x="870870" y="1516050"/>
            <a:ext cx="1342774" cy="1445468"/>
          </a:xfrm>
        </p:spPr>
        <p:txBody>
          <a:bodyPr>
            <a:normAutofit fontScale="85000" lnSpcReduction="20000"/>
          </a:bodyPr>
          <a:lstStyle/>
          <a:p>
            <a:pPr marL="0" indent="0">
              <a:buNone/>
            </a:pPr>
            <a:r>
              <a:rPr lang="en-US" dirty="0" err="1">
                <a:latin typeface="Calibri Light (Headings)"/>
              </a:rPr>
              <a:t>Tỷ</a:t>
            </a:r>
            <a:r>
              <a:rPr lang="en-US" dirty="0">
                <a:latin typeface="Calibri Light (Headings)"/>
              </a:rPr>
              <a:t> </a:t>
            </a:r>
            <a:r>
              <a:rPr lang="en-US" dirty="0" err="1">
                <a:latin typeface="Calibri Light (Headings)"/>
              </a:rPr>
              <a:t>lệ</a:t>
            </a:r>
            <a:r>
              <a:rPr lang="en-US" dirty="0">
                <a:latin typeface="Calibri Light (Headings)"/>
              </a:rPr>
              <a:t> </a:t>
            </a:r>
            <a:r>
              <a:rPr lang="en-US" dirty="0" err="1">
                <a:latin typeface="Calibri Light (Headings)"/>
              </a:rPr>
              <a:t>tiếp</a:t>
            </a:r>
            <a:r>
              <a:rPr lang="en-US" dirty="0">
                <a:latin typeface="Calibri Light (Headings)"/>
              </a:rPr>
              <a:t> </a:t>
            </a:r>
            <a:r>
              <a:rPr lang="en-US" dirty="0" err="1">
                <a:latin typeface="Calibri Light (Headings)"/>
              </a:rPr>
              <a:t>thu</a:t>
            </a:r>
            <a:r>
              <a:rPr lang="en-US" dirty="0">
                <a:latin typeface="Calibri Light (Headings)"/>
              </a:rPr>
              <a:t> </a:t>
            </a:r>
            <a:r>
              <a:rPr lang="en-US" dirty="0" err="1">
                <a:latin typeface="Calibri Light (Headings)"/>
              </a:rPr>
              <a:t>trung</a:t>
            </a:r>
            <a:r>
              <a:rPr lang="en-US" dirty="0">
                <a:latin typeface="Calibri Light (Headings)"/>
              </a:rPr>
              <a:t> </a:t>
            </a:r>
            <a:r>
              <a:rPr lang="en-US" dirty="0" err="1">
                <a:latin typeface="Calibri Light (Headings)"/>
              </a:rPr>
              <a:t>bình</a:t>
            </a:r>
            <a:r>
              <a:rPr lang="en-US" dirty="0">
                <a:latin typeface="Calibri Light (Headings)"/>
              </a:rPr>
              <a:t> </a:t>
            </a:r>
            <a:r>
              <a:rPr lang="en-US" dirty="0" err="1">
                <a:latin typeface="Calibri Light (Headings)"/>
              </a:rPr>
              <a:t>của</a:t>
            </a:r>
            <a:r>
              <a:rPr lang="en-US" dirty="0">
                <a:latin typeface="Calibri Light (Headings)"/>
              </a:rPr>
              <a:t> ng</a:t>
            </a:r>
            <a:r>
              <a:rPr lang="vi-VN" dirty="0">
                <a:latin typeface="Calibri Light (Headings)"/>
              </a:rPr>
              <a:t>ư</a:t>
            </a:r>
            <a:r>
              <a:rPr lang="en-US" dirty="0" err="1">
                <a:latin typeface="Calibri Light (Headings)"/>
              </a:rPr>
              <a:t>ời</a:t>
            </a:r>
            <a:r>
              <a:rPr lang="en-US" dirty="0">
                <a:latin typeface="Calibri Light (Headings)"/>
              </a:rPr>
              <a:t> </a:t>
            </a:r>
            <a:r>
              <a:rPr lang="en-US" dirty="0" err="1">
                <a:latin typeface="Calibri Light (Headings)"/>
              </a:rPr>
              <a:t>học</a:t>
            </a:r>
            <a:r>
              <a:rPr lang="en-US" dirty="0">
                <a:latin typeface="Calibri Light (Headings)"/>
              </a:rPr>
              <a:t> </a:t>
            </a:r>
          </a:p>
        </p:txBody>
      </p:sp>
      <p:sp>
        <p:nvSpPr>
          <p:cNvPr id="5" name="TextBox 4">
            <a:extLst>
              <a:ext uri="{FF2B5EF4-FFF2-40B4-BE49-F238E27FC236}">
                <a16:creationId xmlns:a16="http://schemas.microsoft.com/office/drawing/2014/main" id="{FA8BA0A1-31DC-422E-A97B-47D30AC27459}"/>
              </a:ext>
            </a:extLst>
          </p:cNvPr>
          <p:cNvSpPr txBox="1"/>
          <p:nvPr/>
        </p:nvSpPr>
        <p:spPr>
          <a:xfrm>
            <a:off x="6935705" y="2104775"/>
            <a:ext cx="4068052" cy="369332"/>
          </a:xfrm>
          <a:prstGeom prst="rect">
            <a:avLst/>
          </a:prstGeom>
          <a:noFill/>
        </p:spPr>
        <p:txBody>
          <a:bodyPr wrap="square" rtlCol="0">
            <a:spAutoFit/>
          </a:bodyPr>
          <a:lstStyle/>
          <a:p>
            <a:r>
              <a:rPr lang="en-US" dirty="0" err="1"/>
              <a:t>Đọc</a:t>
            </a:r>
            <a:endParaRPr lang="en-US" dirty="0"/>
          </a:p>
        </p:txBody>
      </p:sp>
      <p:sp>
        <p:nvSpPr>
          <p:cNvPr id="6" name="TextBox 5">
            <a:extLst>
              <a:ext uri="{FF2B5EF4-FFF2-40B4-BE49-F238E27FC236}">
                <a16:creationId xmlns:a16="http://schemas.microsoft.com/office/drawing/2014/main" id="{DCEEB483-0A0F-484F-B426-59C2A5C9DE25}"/>
              </a:ext>
            </a:extLst>
          </p:cNvPr>
          <p:cNvSpPr txBox="1"/>
          <p:nvPr/>
        </p:nvSpPr>
        <p:spPr>
          <a:xfrm>
            <a:off x="6581691" y="1425099"/>
            <a:ext cx="4068052" cy="369332"/>
          </a:xfrm>
          <a:prstGeom prst="rect">
            <a:avLst/>
          </a:prstGeom>
          <a:noFill/>
        </p:spPr>
        <p:txBody>
          <a:bodyPr wrap="square" rtlCol="0">
            <a:spAutoFit/>
          </a:bodyPr>
          <a:lstStyle/>
          <a:p>
            <a:r>
              <a:rPr lang="en-US" dirty="0" err="1"/>
              <a:t>Thuyết</a:t>
            </a:r>
            <a:r>
              <a:rPr lang="en-US" dirty="0"/>
              <a:t> </a:t>
            </a:r>
            <a:r>
              <a:rPr lang="en-US" dirty="0" err="1"/>
              <a:t>giảng</a:t>
            </a:r>
            <a:endParaRPr lang="en-US" dirty="0"/>
          </a:p>
        </p:txBody>
      </p:sp>
      <p:sp>
        <p:nvSpPr>
          <p:cNvPr id="7" name="TextBox 6">
            <a:extLst>
              <a:ext uri="{FF2B5EF4-FFF2-40B4-BE49-F238E27FC236}">
                <a16:creationId xmlns:a16="http://schemas.microsoft.com/office/drawing/2014/main" id="{08FEE70F-80E3-435E-8C11-E575059C7066}"/>
              </a:ext>
            </a:extLst>
          </p:cNvPr>
          <p:cNvSpPr txBox="1"/>
          <p:nvPr/>
        </p:nvSpPr>
        <p:spPr>
          <a:xfrm>
            <a:off x="8502880" y="4113125"/>
            <a:ext cx="4068052" cy="369332"/>
          </a:xfrm>
          <a:prstGeom prst="rect">
            <a:avLst/>
          </a:prstGeom>
          <a:noFill/>
        </p:spPr>
        <p:txBody>
          <a:bodyPr wrap="square" rtlCol="0">
            <a:spAutoFit/>
          </a:bodyPr>
          <a:lstStyle/>
          <a:p>
            <a:r>
              <a:rPr lang="en-US" dirty="0" err="1"/>
              <a:t>Thảo</a:t>
            </a:r>
            <a:r>
              <a:rPr lang="en-US" dirty="0"/>
              <a:t> </a:t>
            </a:r>
            <a:r>
              <a:rPr lang="en-US" dirty="0" err="1"/>
              <a:t>luận</a:t>
            </a:r>
            <a:endParaRPr lang="en-US" dirty="0"/>
          </a:p>
        </p:txBody>
      </p:sp>
      <p:sp>
        <p:nvSpPr>
          <p:cNvPr id="8" name="TextBox 7">
            <a:extLst>
              <a:ext uri="{FF2B5EF4-FFF2-40B4-BE49-F238E27FC236}">
                <a16:creationId xmlns:a16="http://schemas.microsoft.com/office/drawing/2014/main" id="{29465202-42AE-42FC-B3E5-B524E49B719F}"/>
              </a:ext>
            </a:extLst>
          </p:cNvPr>
          <p:cNvSpPr txBox="1"/>
          <p:nvPr/>
        </p:nvSpPr>
        <p:spPr>
          <a:xfrm>
            <a:off x="8615717" y="3479991"/>
            <a:ext cx="4068052" cy="369332"/>
          </a:xfrm>
          <a:prstGeom prst="rect">
            <a:avLst/>
          </a:prstGeom>
          <a:noFill/>
        </p:spPr>
        <p:txBody>
          <a:bodyPr wrap="square" rtlCol="0">
            <a:spAutoFit/>
          </a:bodyPr>
          <a:lstStyle/>
          <a:p>
            <a:r>
              <a:rPr lang="en-US" dirty="0" err="1"/>
              <a:t>Trình</a:t>
            </a:r>
            <a:r>
              <a:rPr lang="en-US" dirty="0"/>
              <a:t> </a:t>
            </a:r>
            <a:r>
              <a:rPr lang="en-US" dirty="0" err="1"/>
              <a:t>diễn</a:t>
            </a:r>
            <a:endParaRPr lang="en-US" dirty="0"/>
          </a:p>
        </p:txBody>
      </p:sp>
      <p:sp>
        <p:nvSpPr>
          <p:cNvPr id="9" name="TextBox 8">
            <a:extLst>
              <a:ext uri="{FF2B5EF4-FFF2-40B4-BE49-F238E27FC236}">
                <a16:creationId xmlns:a16="http://schemas.microsoft.com/office/drawing/2014/main" id="{00E3B8A9-BAB2-4E07-90BA-939730B53E71}"/>
              </a:ext>
            </a:extLst>
          </p:cNvPr>
          <p:cNvSpPr txBox="1"/>
          <p:nvPr/>
        </p:nvSpPr>
        <p:spPr>
          <a:xfrm>
            <a:off x="7831493" y="2798207"/>
            <a:ext cx="4068052" cy="369332"/>
          </a:xfrm>
          <a:prstGeom prst="rect">
            <a:avLst/>
          </a:prstGeom>
          <a:noFill/>
        </p:spPr>
        <p:txBody>
          <a:bodyPr wrap="square" rtlCol="0">
            <a:spAutoFit/>
          </a:bodyPr>
          <a:lstStyle/>
          <a:p>
            <a:r>
              <a:rPr lang="en-US" dirty="0" err="1"/>
              <a:t>Hình</a:t>
            </a:r>
            <a:r>
              <a:rPr lang="en-US" dirty="0"/>
              <a:t> </a:t>
            </a:r>
            <a:r>
              <a:rPr lang="en-US" dirty="0" err="1"/>
              <a:t>ảnh</a:t>
            </a:r>
            <a:r>
              <a:rPr lang="en-US" dirty="0"/>
              <a:t> </a:t>
            </a:r>
            <a:r>
              <a:rPr lang="en-US" dirty="0" err="1"/>
              <a:t>và</a:t>
            </a:r>
            <a:r>
              <a:rPr lang="en-US" dirty="0"/>
              <a:t> </a:t>
            </a:r>
            <a:r>
              <a:rPr lang="en-US" dirty="0" err="1"/>
              <a:t>âm</a:t>
            </a:r>
            <a:r>
              <a:rPr lang="en-US" dirty="0"/>
              <a:t> </a:t>
            </a:r>
            <a:r>
              <a:rPr lang="en-US" dirty="0" err="1"/>
              <a:t>thanh</a:t>
            </a:r>
            <a:endParaRPr lang="en-US" dirty="0"/>
          </a:p>
        </p:txBody>
      </p:sp>
      <p:sp>
        <p:nvSpPr>
          <p:cNvPr id="10" name="TextBox 9">
            <a:extLst>
              <a:ext uri="{FF2B5EF4-FFF2-40B4-BE49-F238E27FC236}">
                <a16:creationId xmlns:a16="http://schemas.microsoft.com/office/drawing/2014/main" id="{C59BE240-E13C-4F06-98DA-F66317199216}"/>
              </a:ext>
            </a:extLst>
          </p:cNvPr>
          <p:cNvSpPr txBox="1"/>
          <p:nvPr/>
        </p:nvSpPr>
        <p:spPr>
          <a:xfrm>
            <a:off x="9298344" y="4794909"/>
            <a:ext cx="4068052" cy="369332"/>
          </a:xfrm>
          <a:prstGeom prst="rect">
            <a:avLst/>
          </a:prstGeom>
          <a:noFill/>
        </p:spPr>
        <p:txBody>
          <a:bodyPr wrap="square" rtlCol="0">
            <a:spAutoFit/>
          </a:bodyPr>
          <a:lstStyle/>
          <a:p>
            <a:r>
              <a:rPr lang="en-US" dirty="0" err="1"/>
              <a:t>Hành</a:t>
            </a:r>
            <a:r>
              <a:rPr lang="en-US" dirty="0"/>
              <a:t> </a:t>
            </a:r>
            <a:r>
              <a:rPr lang="en-US" dirty="0" err="1"/>
              <a:t>động</a:t>
            </a:r>
            <a:r>
              <a:rPr lang="en-US" dirty="0"/>
              <a:t> </a:t>
            </a:r>
            <a:r>
              <a:rPr lang="en-US" dirty="0" err="1"/>
              <a:t>thực</a:t>
            </a:r>
            <a:r>
              <a:rPr lang="en-US" dirty="0"/>
              <a:t> </a:t>
            </a:r>
            <a:r>
              <a:rPr lang="en-US" dirty="0" err="1"/>
              <a:t>tế</a:t>
            </a:r>
            <a:endParaRPr lang="en-US" dirty="0"/>
          </a:p>
        </p:txBody>
      </p:sp>
      <p:sp>
        <p:nvSpPr>
          <p:cNvPr id="11" name="TextBox 10">
            <a:extLst>
              <a:ext uri="{FF2B5EF4-FFF2-40B4-BE49-F238E27FC236}">
                <a16:creationId xmlns:a16="http://schemas.microsoft.com/office/drawing/2014/main" id="{73C30F1B-01E2-4443-8733-7EABFAAD0C26}"/>
              </a:ext>
            </a:extLst>
          </p:cNvPr>
          <p:cNvSpPr txBox="1"/>
          <p:nvPr/>
        </p:nvSpPr>
        <p:spPr>
          <a:xfrm>
            <a:off x="9661881" y="5476422"/>
            <a:ext cx="4068052" cy="369332"/>
          </a:xfrm>
          <a:prstGeom prst="rect">
            <a:avLst/>
          </a:prstGeom>
          <a:noFill/>
        </p:spPr>
        <p:txBody>
          <a:bodyPr wrap="square" rtlCol="0">
            <a:spAutoFit/>
          </a:bodyPr>
          <a:lstStyle/>
          <a:p>
            <a:r>
              <a:rPr lang="en-US" dirty="0" err="1"/>
              <a:t>Dạy</a:t>
            </a:r>
            <a:r>
              <a:rPr lang="en-US" dirty="0"/>
              <a:t> ng</a:t>
            </a:r>
            <a:r>
              <a:rPr lang="vi-VN" dirty="0"/>
              <a:t>ư</a:t>
            </a:r>
            <a:r>
              <a:rPr lang="en-US" dirty="0" err="1"/>
              <a:t>ời</a:t>
            </a:r>
            <a:r>
              <a:rPr lang="en-US" dirty="0"/>
              <a:t> </a:t>
            </a:r>
            <a:r>
              <a:rPr lang="en-US" dirty="0" err="1"/>
              <a:t>khác</a:t>
            </a:r>
            <a:endParaRPr lang="en-US" dirty="0"/>
          </a:p>
        </p:txBody>
      </p:sp>
    </p:spTree>
    <p:extLst>
      <p:ext uri="{BB962C8B-B14F-4D97-AF65-F5344CB8AC3E}">
        <p14:creationId xmlns:p14="http://schemas.microsoft.com/office/powerpoint/2010/main" val="67284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C5D6-E5B4-4AEA-96DB-20C6AAB05276}"/>
              </a:ext>
            </a:extLst>
          </p:cNvPr>
          <p:cNvSpPr>
            <a:spLocks noGrp="1"/>
          </p:cNvSpPr>
          <p:nvPr>
            <p:ph type="title"/>
          </p:nvPr>
        </p:nvSpPr>
        <p:spPr/>
        <p:txBody>
          <a:bodyPr/>
          <a:lstStyle/>
          <a:p>
            <a:r>
              <a:rPr lang="en-US" b="1" dirty="0">
                <a:latin typeface="Calibri Light (Headings)"/>
              </a:rPr>
              <a:t>Sử </a:t>
            </a:r>
            <a:r>
              <a:rPr lang="en-US" b="1" dirty="0" err="1">
                <a:latin typeface="Calibri Light (Headings)"/>
              </a:rPr>
              <a:t>dụng</a:t>
            </a:r>
            <a:r>
              <a:rPr lang="en-US" b="1" dirty="0">
                <a:latin typeface="Calibri Light (Headings)"/>
              </a:rPr>
              <a:t> </a:t>
            </a:r>
            <a:r>
              <a:rPr lang="en-US" b="1" dirty="0" err="1">
                <a:latin typeface="Calibri Light (Headings)"/>
              </a:rPr>
              <a:t>tình</a:t>
            </a:r>
            <a:r>
              <a:rPr lang="en-US" b="1" dirty="0">
                <a:latin typeface="Calibri Light (Headings)"/>
              </a:rPr>
              <a:t> </a:t>
            </a:r>
            <a:r>
              <a:rPr lang="en-US" b="1" dirty="0" err="1">
                <a:latin typeface="Calibri Light (Headings)"/>
              </a:rPr>
              <a:t>huống</a:t>
            </a:r>
            <a:r>
              <a:rPr lang="en-US" b="1" dirty="0">
                <a:latin typeface="Calibri Light (Headings)"/>
              </a:rPr>
              <a:t> </a:t>
            </a:r>
            <a:r>
              <a:rPr lang="en-US" b="1" dirty="0" err="1">
                <a:latin typeface="Calibri Light (Headings)"/>
              </a:rPr>
              <a:t>nh</a:t>
            </a:r>
            <a:r>
              <a:rPr lang="vi-VN" b="1" dirty="0">
                <a:latin typeface="Calibri Light (Headings)"/>
              </a:rPr>
              <a:t>ư</a:t>
            </a:r>
            <a:r>
              <a:rPr lang="en-US" b="1" dirty="0">
                <a:latin typeface="Calibri Light (Headings)"/>
              </a:rPr>
              <a:t> </a:t>
            </a:r>
            <a:r>
              <a:rPr lang="en-US" b="1" dirty="0" err="1">
                <a:latin typeface="Calibri Light (Headings)"/>
              </a:rPr>
              <a:t>là</a:t>
            </a:r>
            <a:r>
              <a:rPr lang="en-US" b="1" dirty="0">
                <a:latin typeface="Calibri Light (Headings)"/>
              </a:rPr>
              <a:t> </a:t>
            </a:r>
            <a:r>
              <a:rPr lang="en-US" b="1" dirty="0" err="1">
                <a:latin typeface="Calibri Light (Headings)"/>
              </a:rPr>
              <a:t>một</a:t>
            </a:r>
            <a:r>
              <a:rPr lang="en-US" b="1" dirty="0">
                <a:latin typeface="Calibri Light (Headings)"/>
              </a:rPr>
              <a:t> </a:t>
            </a:r>
            <a:r>
              <a:rPr lang="en-US" b="1" dirty="0" err="1">
                <a:latin typeface="Calibri Light (Headings)"/>
              </a:rPr>
              <a:t>ph</a:t>
            </a:r>
            <a:r>
              <a:rPr lang="vi-VN" b="1" dirty="0">
                <a:latin typeface="Calibri Light (Headings)"/>
              </a:rPr>
              <a:t>ư</a:t>
            </a:r>
            <a:r>
              <a:rPr lang="en-US" b="1" dirty="0" err="1">
                <a:latin typeface="Calibri Light (Headings)"/>
              </a:rPr>
              <a:t>ơng</a:t>
            </a:r>
            <a:r>
              <a:rPr lang="en-US" b="1" dirty="0">
                <a:latin typeface="Calibri Light (Headings)"/>
              </a:rPr>
              <a:t> </a:t>
            </a:r>
            <a:r>
              <a:rPr lang="en-US" b="1" dirty="0" err="1">
                <a:latin typeface="Calibri Light (Headings)"/>
              </a:rPr>
              <a:t>pháp</a:t>
            </a:r>
            <a:r>
              <a:rPr lang="en-US" b="1" dirty="0">
                <a:latin typeface="Calibri Light (Headings)"/>
              </a:rPr>
              <a:t> </a:t>
            </a:r>
            <a:r>
              <a:rPr lang="en-US" b="1" dirty="0" err="1">
                <a:latin typeface="Calibri Light (Headings)"/>
              </a:rPr>
              <a:t>giảng</a:t>
            </a:r>
            <a:r>
              <a:rPr lang="en-US" b="1" dirty="0">
                <a:latin typeface="Calibri Light (Headings)"/>
              </a:rPr>
              <a:t> </a:t>
            </a:r>
            <a:r>
              <a:rPr lang="en-US" b="1" dirty="0" err="1">
                <a:latin typeface="Calibri Light (Headings)"/>
              </a:rPr>
              <a:t>dạy</a:t>
            </a:r>
            <a:r>
              <a:rPr lang="en-US" b="1" dirty="0">
                <a:latin typeface="Calibri Light (Headings)"/>
              </a:rPr>
              <a:t> </a:t>
            </a:r>
            <a:r>
              <a:rPr lang="en-US" b="1" dirty="0" err="1">
                <a:latin typeface="Calibri Light (Headings)"/>
              </a:rPr>
              <a:t>hiệu</a:t>
            </a:r>
            <a:r>
              <a:rPr lang="en-US" b="1" dirty="0">
                <a:latin typeface="Calibri Light (Headings)"/>
              </a:rPr>
              <a:t> </a:t>
            </a:r>
            <a:r>
              <a:rPr lang="en-US" b="1" dirty="0" err="1">
                <a:latin typeface="Calibri Light (Headings)"/>
              </a:rPr>
              <a:t>quả</a:t>
            </a:r>
            <a:endParaRPr lang="en-US" b="1" dirty="0">
              <a:latin typeface="Calibri Light (Headings)"/>
            </a:endParaRPr>
          </a:p>
        </p:txBody>
      </p:sp>
      <p:sp>
        <p:nvSpPr>
          <p:cNvPr id="3" name="Content Placeholder 2">
            <a:extLst>
              <a:ext uri="{FF2B5EF4-FFF2-40B4-BE49-F238E27FC236}">
                <a16:creationId xmlns:a16="http://schemas.microsoft.com/office/drawing/2014/main" id="{05BE4B88-2A8D-48BC-9D4C-1A6E33AB5334}"/>
              </a:ext>
            </a:extLst>
          </p:cNvPr>
          <p:cNvSpPr>
            <a:spLocks noGrp="1"/>
          </p:cNvSpPr>
          <p:nvPr>
            <p:ph idx="1"/>
          </p:nvPr>
        </p:nvSpPr>
        <p:spPr/>
        <p:txBody>
          <a:bodyPr/>
          <a:lstStyle/>
          <a:p>
            <a:pPr algn="just"/>
            <a:r>
              <a:rPr lang="en-US" dirty="0">
                <a:latin typeface="Calibri (Body)"/>
              </a:rPr>
              <a:t>Cliff </a:t>
            </a:r>
            <a:r>
              <a:rPr lang="en-US" dirty="0" err="1">
                <a:latin typeface="Calibri (Body)"/>
              </a:rPr>
              <a:t>và</a:t>
            </a:r>
            <a:r>
              <a:rPr lang="en-US" dirty="0">
                <a:latin typeface="Calibri (Body)"/>
              </a:rPr>
              <a:t> Wright (1996) </a:t>
            </a:r>
            <a:r>
              <a:rPr lang="en-US" dirty="0" err="1">
                <a:latin typeface="Calibri (Body)"/>
              </a:rPr>
              <a:t>báo</a:t>
            </a:r>
            <a:r>
              <a:rPr lang="en-US" dirty="0">
                <a:latin typeface="Calibri (Body)"/>
              </a:rPr>
              <a:t> </a:t>
            </a:r>
            <a:r>
              <a:rPr lang="en-US" dirty="0" err="1">
                <a:latin typeface="Calibri (Body)"/>
              </a:rPr>
              <a:t>cáo</a:t>
            </a:r>
            <a:r>
              <a:rPr lang="en-US" dirty="0">
                <a:latin typeface="Calibri (Body)"/>
              </a:rPr>
              <a:t> </a:t>
            </a:r>
            <a:r>
              <a:rPr lang="en-US" dirty="0" err="1">
                <a:latin typeface="Calibri (Body)"/>
              </a:rPr>
              <a:t>rằng</a:t>
            </a:r>
            <a:r>
              <a:rPr lang="en-US" dirty="0">
                <a:latin typeface="Calibri (Body)"/>
              </a:rPr>
              <a:t> ng</a:t>
            </a:r>
            <a:r>
              <a:rPr lang="vi-VN" dirty="0">
                <a:latin typeface="Calibri (Body)"/>
              </a:rPr>
              <a:t>ư</a:t>
            </a:r>
            <a:r>
              <a:rPr lang="en-US" dirty="0" err="1">
                <a:latin typeface="Calibri (Body)"/>
              </a:rPr>
              <a:t>ời</a:t>
            </a:r>
            <a:r>
              <a:rPr lang="en-US" dirty="0">
                <a:latin typeface="Calibri (Body)"/>
              </a:rPr>
              <a:t> </a:t>
            </a:r>
            <a:r>
              <a:rPr lang="en-US" dirty="0" err="1">
                <a:latin typeface="Calibri (Body)"/>
              </a:rPr>
              <a:t>học</a:t>
            </a:r>
            <a:r>
              <a:rPr lang="en-US" dirty="0">
                <a:latin typeface="Calibri (Body)"/>
              </a:rPr>
              <a:t> </a:t>
            </a:r>
            <a:r>
              <a:rPr lang="en-US" dirty="0" err="1">
                <a:latin typeface="Calibri (Body)"/>
              </a:rPr>
              <a:t>trong</a:t>
            </a:r>
            <a:r>
              <a:rPr lang="en-US" dirty="0">
                <a:latin typeface="Calibri (Body)"/>
              </a:rPr>
              <a:t> </a:t>
            </a:r>
            <a:r>
              <a:rPr lang="en-US" dirty="0" err="1">
                <a:latin typeface="Calibri (Body)"/>
              </a:rPr>
              <a:t>một</a:t>
            </a:r>
            <a:r>
              <a:rPr lang="en-US" dirty="0">
                <a:latin typeface="Calibri (Body)"/>
              </a:rPr>
              <a:t> </a:t>
            </a:r>
            <a:r>
              <a:rPr lang="en-US" dirty="0" err="1">
                <a:latin typeface="Calibri (Body)"/>
              </a:rPr>
              <a:t>khóa</a:t>
            </a:r>
            <a:r>
              <a:rPr lang="en-US" dirty="0">
                <a:latin typeface="Calibri (Body)"/>
              </a:rPr>
              <a:t> </a:t>
            </a:r>
            <a:r>
              <a:rPr lang="en-US" dirty="0" err="1">
                <a:latin typeface="Calibri (Body)"/>
              </a:rPr>
              <a:t>học</a:t>
            </a:r>
            <a:r>
              <a:rPr lang="en-US" dirty="0">
                <a:latin typeface="Calibri (Body)"/>
              </a:rPr>
              <a:t> </a:t>
            </a:r>
            <a:r>
              <a:rPr lang="en-US" dirty="0" err="1">
                <a:latin typeface="Calibri (Body)"/>
              </a:rPr>
              <a:t>giải</a:t>
            </a:r>
            <a:r>
              <a:rPr lang="en-US" dirty="0">
                <a:latin typeface="Calibri (Body)"/>
              </a:rPr>
              <a:t> </a:t>
            </a:r>
            <a:r>
              <a:rPr lang="en-US" dirty="0" err="1">
                <a:latin typeface="Calibri (Body)"/>
              </a:rPr>
              <a:t>phẫu</a:t>
            </a:r>
            <a:r>
              <a:rPr lang="en-US" dirty="0">
                <a:latin typeface="Calibri (Body)"/>
              </a:rPr>
              <a:t> </a:t>
            </a:r>
            <a:r>
              <a:rPr lang="en-US" dirty="0" err="1">
                <a:latin typeface="Calibri (Body)"/>
              </a:rPr>
              <a:t>và</a:t>
            </a:r>
            <a:r>
              <a:rPr lang="en-US" dirty="0">
                <a:latin typeface="Calibri (Body)"/>
              </a:rPr>
              <a:t> </a:t>
            </a:r>
            <a:r>
              <a:rPr lang="en-US" dirty="0" err="1">
                <a:latin typeface="Calibri (Body)"/>
              </a:rPr>
              <a:t>sinh</a:t>
            </a:r>
            <a:r>
              <a:rPr lang="en-US" dirty="0">
                <a:latin typeface="Calibri (Body)"/>
              </a:rPr>
              <a:t> </a:t>
            </a:r>
            <a:r>
              <a:rPr lang="en-US" dirty="0" err="1">
                <a:latin typeface="Calibri (Body)"/>
              </a:rPr>
              <a:t>lý</a:t>
            </a:r>
            <a:r>
              <a:rPr lang="en-US" dirty="0">
                <a:latin typeface="Calibri (Body)"/>
              </a:rPr>
              <a:t> </a:t>
            </a:r>
            <a:r>
              <a:rPr lang="en-US" dirty="0" err="1">
                <a:latin typeface="Calibri (Body)"/>
              </a:rPr>
              <a:t>học</a:t>
            </a:r>
            <a:r>
              <a:rPr lang="en-US" dirty="0">
                <a:latin typeface="Calibri (Body)"/>
              </a:rPr>
              <a:t> </a:t>
            </a:r>
            <a:r>
              <a:rPr lang="en-US" dirty="0" err="1">
                <a:latin typeface="Calibri (Body)"/>
              </a:rPr>
              <a:t>nói</a:t>
            </a:r>
            <a:r>
              <a:rPr lang="en-US" dirty="0">
                <a:latin typeface="Calibri (Body)"/>
              </a:rPr>
              <a:t> </a:t>
            </a:r>
            <a:r>
              <a:rPr lang="en-US" dirty="0" err="1">
                <a:latin typeface="Calibri (Body)"/>
              </a:rPr>
              <a:t>rằng</a:t>
            </a:r>
            <a:r>
              <a:rPr lang="en-US" dirty="0">
                <a:latin typeface="Calibri (Body)"/>
              </a:rPr>
              <a:t> </a:t>
            </a:r>
            <a:r>
              <a:rPr lang="en-US" dirty="0" err="1">
                <a:latin typeface="Calibri (Body)"/>
              </a:rPr>
              <a:t>việc</a:t>
            </a:r>
            <a:r>
              <a:rPr lang="en-US" dirty="0">
                <a:latin typeface="Calibri (Body)"/>
              </a:rPr>
              <a:t> </a:t>
            </a:r>
            <a:r>
              <a:rPr lang="en-US" dirty="0" err="1">
                <a:latin typeface="Calibri (Body)"/>
              </a:rPr>
              <a:t>sử</a:t>
            </a:r>
            <a:r>
              <a:rPr lang="en-US" dirty="0">
                <a:latin typeface="Calibri (Body)"/>
              </a:rPr>
              <a:t> </a:t>
            </a:r>
            <a:r>
              <a:rPr lang="en-US" dirty="0" err="1">
                <a:latin typeface="Calibri (Body)"/>
              </a:rPr>
              <a:t>dụng</a:t>
            </a:r>
            <a:r>
              <a:rPr lang="en-US" dirty="0">
                <a:latin typeface="Calibri (Body)"/>
              </a:rPr>
              <a:t> </a:t>
            </a:r>
            <a:r>
              <a:rPr lang="en-US" dirty="0" err="1">
                <a:latin typeface="Calibri (Body)"/>
              </a:rPr>
              <a:t>các</a:t>
            </a:r>
            <a:r>
              <a:rPr lang="en-US" dirty="0">
                <a:latin typeface="Calibri (Body)"/>
              </a:rPr>
              <a:t> </a:t>
            </a:r>
            <a:r>
              <a:rPr lang="en-US" dirty="0" err="1">
                <a:latin typeface="Calibri (Body)"/>
              </a:rPr>
              <a:t>tình</a:t>
            </a:r>
            <a:r>
              <a:rPr lang="en-US" dirty="0">
                <a:latin typeface="Calibri (Body)"/>
              </a:rPr>
              <a:t> </a:t>
            </a:r>
            <a:r>
              <a:rPr lang="en-US" dirty="0" err="1">
                <a:latin typeface="Calibri (Body)"/>
              </a:rPr>
              <a:t>huống</a:t>
            </a:r>
            <a:r>
              <a:rPr lang="en-US" dirty="0">
                <a:latin typeface="Calibri (Body)"/>
              </a:rPr>
              <a:t> </a:t>
            </a:r>
            <a:r>
              <a:rPr lang="en-US" dirty="0" err="1">
                <a:latin typeface="Calibri (Body)"/>
              </a:rPr>
              <a:t>giúp</a:t>
            </a:r>
            <a:r>
              <a:rPr lang="en-US" dirty="0">
                <a:latin typeface="Calibri (Body)"/>
              </a:rPr>
              <a:t> </a:t>
            </a:r>
            <a:r>
              <a:rPr lang="en-US" dirty="0" err="1">
                <a:latin typeface="Calibri (Body)"/>
              </a:rPr>
              <a:t>cho</a:t>
            </a:r>
            <a:r>
              <a:rPr lang="en-US" dirty="0">
                <a:latin typeface="Calibri (Body)"/>
              </a:rPr>
              <a:t> </a:t>
            </a:r>
            <a:r>
              <a:rPr lang="en-US" dirty="0" err="1">
                <a:latin typeface="Calibri (Body)"/>
              </a:rPr>
              <a:t>việc</a:t>
            </a:r>
            <a:r>
              <a:rPr lang="en-US" dirty="0">
                <a:latin typeface="Calibri (Body)"/>
              </a:rPr>
              <a:t> </a:t>
            </a:r>
            <a:r>
              <a:rPr lang="en-US" dirty="0" err="1">
                <a:latin typeface="Calibri (Body)"/>
              </a:rPr>
              <a:t>học</a:t>
            </a:r>
            <a:r>
              <a:rPr lang="en-US" dirty="0">
                <a:latin typeface="Calibri (Body)"/>
              </a:rPr>
              <a:t> </a:t>
            </a:r>
            <a:r>
              <a:rPr lang="en-US" dirty="0" err="1">
                <a:latin typeface="Calibri (Body)"/>
              </a:rPr>
              <a:t>trở</a:t>
            </a:r>
            <a:r>
              <a:rPr lang="en-US" dirty="0">
                <a:latin typeface="Calibri (Body)"/>
              </a:rPr>
              <a:t> </a:t>
            </a:r>
            <a:r>
              <a:rPr lang="en-US" dirty="0" err="1">
                <a:latin typeface="Calibri (Body)"/>
              </a:rPr>
              <a:t>nên</a:t>
            </a:r>
            <a:r>
              <a:rPr lang="en-US" dirty="0">
                <a:latin typeface="Calibri (Body)"/>
              </a:rPr>
              <a:t> </a:t>
            </a:r>
            <a:r>
              <a:rPr lang="en-US" dirty="0" err="1">
                <a:latin typeface="Calibri (Body)"/>
              </a:rPr>
              <a:t>dễ</a:t>
            </a:r>
            <a:r>
              <a:rPr lang="en-US" dirty="0">
                <a:latin typeface="Calibri (Body)"/>
              </a:rPr>
              <a:t> </a:t>
            </a:r>
            <a:r>
              <a:rPr lang="en-US" dirty="0" err="1">
                <a:latin typeface="Calibri (Body)"/>
              </a:rPr>
              <a:t>dàng</a:t>
            </a:r>
            <a:r>
              <a:rPr lang="en-US" dirty="0">
                <a:latin typeface="Calibri (Body)"/>
              </a:rPr>
              <a:t> h</a:t>
            </a:r>
            <a:r>
              <a:rPr lang="vi-VN" dirty="0">
                <a:latin typeface="Calibri (Body)"/>
              </a:rPr>
              <a:t>ơ</a:t>
            </a:r>
            <a:r>
              <a:rPr lang="en-US" dirty="0">
                <a:latin typeface="Calibri (Body)"/>
              </a:rPr>
              <a:t>n (74%) </a:t>
            </a:r>
            <a:r>
              <a:rPr lang="en-US" dirty="0" err="1">
                <a:latin typeface="Calibri (Body)"/>
              </a:rPr>
              <a:t>và</a:t>
            </a:r>
            <a:r>
              <a:rPr lang="en-US" dirty="0">
                <a:latin typeface="Calibri (Body)"/>
              </a:rPr>
              <a:t> </a:t>
            </a:r>
            <a:r>
              <a:rPr lang="en-US" dirty="0" err="1">
                <a:latin typeface="Calibri (Body)"/>
              </a:rPr>
              <a:t>làm</a:t>
            </a:r>
            <a:r>
              <a:rPr lang="en-US" dirty="0">
                <a:latin typeface="Calibri (Body)"/>
              </a:rPr>
              <a:t> </a:t>
            </a:r>
            <a:r>
              <a:rPr lang="en-US" dirty="0" err="1">
                <a:latin typeface="Calibri (Body)"/>
              </a:rPr>
              <a:t>cho</a:t>
            </a:r>
            <a:r>
              <a:rPr lang="en-US" dirty="0">
                <a:latin typeface="Calibri (Body)"/>
              </a:rPr>
              <a:t> </a:t>
            </a:r>
            <a:r>
              <a:rPr lang="en-US" dirty="0" err="1">
                <a:latin typeface="Calibri (Body)"/>
              </a:rPr>
              <a:t>hiểu</a:t>
            </a:r>
            <a:r>
              <a:rPr lang="en-US" dirty="0">
                <a:latin typeface="Calibri (Body)"/>
              </a:rPr>
              <a:t> </a:t>
            </a:r>
            <a:r>
              <a:rPr lang="en-US" dirty="0" err="1">
                <a:latin typeface="Calibri (Body)"/>
              </a:rPr>
              <a:t>biết</a:t>
            </a:r>
            <a:r>
              <a:rPr lang="en-US" dirty="0">
                <a:latin typeface="Calibri (Body)"/>
              </a:rPr>
              <a:t> </a:t>
            </a:r>
            <a:r>
              <a:rPr lang="en-US" dirty="0" err="1">
                <a:latin typeface="Calibri (Body)"/>
              </a:rPr>
              <a:t>của</a:t>
            </a:r>
            <a:r>
              <a:rPr lang="en-US" dirty="0">
                <a:latin typeface="Calibri (Body)"/>
              </a:rPr>
              <a:t> </a:t>
            </a:r>
            <a:r>
              <a:rPr lang="en-US" dirty="0" err="1">
                <a:latin typeface="Calibri (Body)"/>
              </a:rPr>
              <a:t>họ</a:t>
            </a:r>
            <a:r>
              <a:rPr lang="en-US" dirty="0">
                <a:latin typeface="Calibri (Body)"/>
              </a:rPr>
              <a:t> </a:t>
            </a:r>
            <a:r>
              <a:rPr lang="en-US" dirty="0" err="1">
                <a:latin typeface="Calibri (Body)"/>
              </a:rPr>
              <a:t>trở</a:t>
            </a:r>
            <a:r>
              <a:rPr lang="en-US" dirty="0">
                <a:latin typeface="Calibri (Body)"/>
              </a:rPr>
              <a:t> </a:t>
            </a:r>
            <a:r>
              <a:rPr lang="en-US" dirty="0" err="1">
                <a:latin typeface="Calibri (Body)"/>
              </a:rPr>
              <a:t>nên</a:t>
            </a:r>
            <a:r>
              <a:rPr lang="en-US" dirty="0">
                <a:latin typeface="Calibri (Body)"/>
              </a:rPr>
              <a:t> </a:t>
            </a:r>
            <a:r>
              <a:rPr lang="en-US" dirty="0" err="1">
                <a:latin typeface="Calibri (Body)"/>
              </a:rPr>
              <a:t>sâu</a:t>
            </a:r>
            <a:r>
              <a:rPr lang="en-US" dirty="0">
                <a:latin typeface="Calibri (Body)"/>
              </a:rPr>
              <a:t> </a:t>
            </a:r>
            <a:r>
              <a:rPr lang="en-US" dirty="0" err="1">
                <a:latin typeface="Calibri (Body)"/>
              </a:rPr>
              <a:t>sắc</a:t>
            </a:r>
            <a:r>
              <a:rPr lang="en-US" dirty="0">
                <a:latin typeface="Calibri (Body)"/>
              </a:rPr>
              <a:t> h</a:t>
            </a:r>
            <a:r>
              <a:rPr lang="vi-VN" dirty="0">
                <a:latin typeface="Calibri (Body)"/>
              </a:rPr>
              <a:t>ơ</a:t>
            </a:r>
            <a:r>
              <a:rPr lang="en-US" dirty="0">
                <a:latin typeface="Calibri (Body)"/>
              </a:rPr>
              <a:t>n (70%).</a:t>
            </a:r>
          </a:p>
          <a:p>
            <a:pPr algn="just"/>
            <a:r>
              <a:rPr lang="en-US" dirty="0" err="1">
                <a:latin typeface="Calibri (Body)"/>
              </a:rPr>
              <a:t>Tỷ</a:t>
            </a:r>
            <a:r>
              <a:rPr lang="en-US" dirty="0">
                <a:latin typeface="Calibri (Body)"/>
              </a:rPr>
              <a:t> </a:t>
            </a:r>
            <a:r>
              <a:rPr lang="en-US" dirty="0" err="1">
                <a:latin typeface="Calibri (Body)"/>
              </a:rPr>
              <a:t>lệ</a:t>
            </a:r>
            <a:r>
              <a:rPr lang="en-US" dirty="0">
                <a:latin typeface="Calibri (Body)"/>
              </a:rPr>
              <a:t> </a:t>
            </a:r>
            <a:r>
              <a:rPr lang="en-US" dirty="0" err="1">
                <a:latin typeface="Calibri (Body)"/>
              </a:rPr>
              <a:t>tham</a:t>
            </a:r>
            <a:r>
              <a:rPr lang="en-US" dirty="0">
                <a:latin typeface="Calibri (Body)"/>
              </a:rPr>
              <a:t> </a:t>
            </a:r>
            <a:r>
              <a:rPr lang="en-US" dirty="0" err="1">
                <a:latin typeface="Calibri (Body)"/>
              </a:rPr>
              <a:t>dự</a:t>
            </a:r>
            <a:r>
              <a:rPr lang="en-US" dirty="0">
                <a:latin typeface="Calibri (Body)"/>
              </a:rPr>
              <a:t> </a:t>
            </a:r>
            <a:r>
              <a:rPr lang="en-US" dirty="0" err="1">
                <a:latin typeface="Calibri (Body)"/>
              </a:rPr>
              <a:t>lớp</a:t>
            </a:r>
            <a:r>
              <a:rPr lang="en-US" dirty="0">
                <a:latin typeface="Calibri (Body)"/>
              </a:rPr>
              <a:t> </a:t>
            </a:r>
            <a:r>
              <a:rPr lang="en-US" dirty="0" err="1">
                <a:latin typeface="Calibri (Body)"/>
              </a:rPr>
              <a:t>học</a:t>
            </a:r>
            <a:r>
              <a:rPr lang="en-US" dirty="0">
                <a:latin typeface="Calibri (Body)"/>
              </a:rPr>
              <a:t> </a:t>
            </a:r>
            <a:r>
              <a:rPr lang="en-US" dirty="0" err="1">
                <a:latin typeface="Calibri (Body)"/>
              </a:rPr>
              <a:t>của</a:t>
            </a:r>
            <a:r>
              <a:rPr lang="en-US" dirty="0">
                <a:latin typeface="Calibri (Body)"/>
              </a:rPr>
              <a:t> </a:t>
            </a:r>
            <a:r>
              <a:rPr lang="en-US" dirty="0" err="1">
                <a:latin typeface="Calibri (Body)"/>
              </a:rPr>
              <a:t>một</a:t>
            </a:r>
            <a:r>
              <a:rPr lang="en-US" dirty="0">
                <a:latin typeface="Calibri (Body)"/>
              </a:rPr>
              <a:t> </a:t>
            </a:r>
            <a:r>
              <a:rPr lang="en-US" dirty="0" err="1">
                <a:latin typeface="Calibri (Body)"/>
              </a:rPr>
              <a:t>khóa</a:t>
            </a:r>
            <a:r>
              <a:rPr lang="en-US" dirty="0">
                <a:latin typeface="Calibri (Body)"/>
              </a:rPr>
              <a:t> </a:t>
            </a:r>
            <a:r>
              <a:rPr lang="en-US" dirty="0" err="1">
                <a:latin typeface="Calibri (Body)"/>
              </a:rPr>
              <a:t>học</a:t>
            </a:r>
            <a:r>
              <a:rPr lang="en-US" dirty="0">
                <a:latin typeface="Calibri (Body)"/>
              </a:rPr>
              <a:t> </a:t>
            </a:r>
            <a:r>
              <a:rPr lang="en-US" dirty="0" err="1">
                <a:latin typeface="Calibri (Body)"/>
              </a:rPr>
              <a:t>sinh</a:t>
            </a:r>
            <a:r>
              <a:rPr lang="en-US" dirty="0">
                <a:latin typeface="Calibri (Body)"/>
              </a:rPr>
              <a:t> </a:t>
            </a:r>
            <a:r>
              <a:rPr lang="en-US" dirty="0" err="1">
                <a:latin typeface="Calibri (Body)"/>
              </a:rPr>
              <a:t>học</a:t>
            </a:r>
            <a:r>
              <a:rPr lang="en-US" dirty="0">
                <a:latin typeface="Calibri (Body)"/>
              </a:rPr>
              <a:t> </a:t>
            </a:r>
            <a:r>
              <a:rPr lang="en-US" dirty="0" err="1">
                <a:latin typeface="Calibri (Body)"/>
              </a:rPr>
              <a:t>đại</a:t>
            </a:r>
            <a:r>
              <a:rPr lang="en-US" dirty="0">
                <a:latin typeface="Calibri (Body)"/>
              </a:rPr>
              <a:t> c</a:t>
            </a:r>
            <a:r>
              <a:rPr lang="vi-VN" dirty="0">
                <a:latin typeface="Calibri (Body)"/>
              </a:rPr>
              <a:t>ư</a:t>
            </a:r>
            <a:r>
              <a:rPr lang="en-US" dirty="0" err="1">
                <a:latin typeface="Calibri (Body)"/>
              </a:rPr>
              <a:t>ơng</a:t>
            </a:r>
            <a:r>
              <a:rPr lang="en-US" dirty="0">
                <a:latin typeface="Calibri (Body)"/>
              </a:rPr>
              <a:t> </a:t>
            </a:r>
            <a:r>
              <a:rPr lang="en-US" dirty="0" err="1">
                <a:latin typeface="Calibri (Body)"/>
              </a:rPr>
              <a:t>sử</a:t>
            </a:r>
            <a:r>
              <a:rPr lang="en-US" dirty="0">
                <a:latin typeface="Calibri (Body)"/>
              </a:rPr>
              <a:t> </a:t>
            </a:r>
            <a:r>
              <a:rPr lang="en-US" dirty="0" err="1">
                <a:latin typeface="Calibri (Body)"/>
              </a:rPr>
              <a:t>dụng</a:t>
            </a:r>
            <a:r>
              <a:rPr lang="en-US" dirty="0">
                <a:latin typeface="Calibri (Body)"/>
              </a:rPr>
              <a:t> </a:t>
            </a:r>
            <a:r>
              <a:rPr lang="en-US" dirty="0" err="1">
                <a:latin typeface="Calibri (Body)"/>
              </a:rPr>
              <a:t>học</a:t>
            </a:r>
            <a:r>
              <a:rPr lang="en-US" dirty="0">
                <a:latin typeface="Calibri (Body)"/>
              </a:rPr>
              <a:t> </a:t>
            </a:r>
            <a:r>
              <a:rPr lang="en-US" dirty="0" err="1">
                <a:latin typeface="Calibri (Body)"/>
              </a:rPr>
              <a:t>tập</a:t>
            </a:r>
            <a:r>
              <a:rPr lang="en-US" dirty="0">
                <a:latin typeface="Calibri (Body)"/>
              </a:rPr>
              <a:t> </a:t>
            </a:r>
            <a:r>
              <a:rPr lang="en-US" dirty="0" err="1">
                <a:latin typeface="Calibri (Body)"/>
              </a:rPr>
              <a:t>theo</a:t>
            </a:r>
            <a:r>
              <a:rPr lang="en-US" dirty="0">
                <a:latin typeface="Calibri (Body)"/>
              </a:rPr>
              <a:t> </a:t>
            </a:r>
            <a:r>
              <a:rPr lang="en-US" dirty="0" err="1">
                <a:latin typeface="Calibri (Body)"/>
              </a:rPr>
              <a:t>nhóm</a:t>
            </a:r>
            <a:r>
              <a:rPr lang="en-US" dirty="0">
                <a:latin typeface="Calibri (Body)"/>
              </a:rPr>
              <a:t> </a:t>
            </a:r>
            <a:r>
              <a:rPr lang="en-US" dirty="0" err="1">
                <a:latin typeface="Calibri (Body)"/>
              </a:rPr>
              <a:t>và</a:t>
            </a:r>
            <a:r>
              <a:rPr lang="en-US" dirty="0">
                <a:latin typeface="Calibri (Body)"/>
              </a:rPr>
              <a:t> </a:t>
            </a:r>
            <a:r>
              <a:rPr lang="en-US" dirty="0" err="1">
                <a:latin typeface="Calibri (Body)"/>
              </a:rPr>
              <a:t>học</a:t>
            </a:r>
            <a:r>
              <a:rPr lang="en-US" dirty="0">
                <a:latin typeface="Calibri (Body)"/>
              </a:rPr>
              <a:t> </a:t>
            </a:r>
            <a:r>
              <a:rPr lang="en-US" dirty="0" err="1">
                <a:latin typeface="Calibri (Body)"/>
              </a:rPr>
              <a:t>tập</a:t>
            </a:r>
            <a:r>
              <a:rPr lang="en-US" dirty="0">
                <a:latin typeface="Calibri (Body)"/>
              </a:rPr>
              <a:t> </a:t>
            </a:r>
            <a:r>
              <a:rPr lang="en-US" dirty="0" err="1">
                <a:latin typeface="Calibri (Body)"/>
              </a:rPr>
              <a:t>bằng</a:t>
            </a:r>
            <a:r>
              <a:rPr lang="en-US" dirty="0">
                <a:latin typeface="Calibri (Body)"/>
              </a:rPr>
              <a:t> </a:t>
            </a:r>
            <a:r>
              <a:rPr lang="en-US" dirty="0" err="1">
                <a:latin typeface="Calibri (Body)"/>
              </a:rPr>
              <a:t>tình</a:t>
            </a:r>
            <a:r>
              <a:rPr lang="en-US" dirty="0">
                <a:latin typeface="Calibri (Body)"/>
              </a:rPr>
              <a:t> </a:t>
            </a:r>
            <a:r>
              <a:rPr lang="en-US" dirty="0" err="1">
                <a:latin typeface="Calibri (Body)"/>
              </a:rPr>
              <a:t>huống</a:t>
            </a:r>
            <a:r>
              <a:rPr lang="en-US" dirty="0">
                <a:latin typeface="Calibri (Body)"/>
              </a:rPr>
              <a:t> </a:t>
            </a:r>
            <a:r>
              <a:rPr lang="en-US" dirty="0" err="1">
                <a:latin typeface="Calibri (Body)"/>
              </a:rPr>
              <a:t>là</a:t>
            </a:r>
            <a:r>
              <a:rPr lang="en-US" dirty="0">
                <a:latin typeface="Calibri (Body)"/>
              </a:rPr>
              <a:t> 95-100% so </a:t>
            </a:r>
            <a:r>
              <a:rPr lang="en-US" dirty="0" err="1">
                <a:latin typeface="Calibri (Body)"/>
              </a:rPr>
              <a:t>với</a:t>
            </a:r>
            <a:r>
              <a:rPr lang="en-US" dirty="0">
                <a:latin typeface="Calibri (Body)"/>
              </a:rPr>
              <a:t> </a:t>
            </a:r>
            <a:r>
              <a:rPr lang="en-US" dirty="0" err="1">
                <a:latin typeface="Calibri (Body)"/>
              </a:rPr>
              <a:t>tỷ</a:t>
            </a:r>
            <a:r>
              <a:rPr lang="en-US" dirty="0">
                <a:latin typeface="Calibri (Body)"/>
              </a:rPr>
              <a:t> </a:t>
            </a:r>
            <a:r>
              <a:rPr lang="en-US" dirty="0" err="1">
                <a:latin typeface="Calibri (Body)"/>
              </a:rPr>
              <a:t>lệ</a:t>
            </a:r>
            <a:r>
              <a:rPr lang="en-US" dirty="0">
                <a:latin typeface="Calibri (Body)"/>
              </a:rPr>
              <a:t> 67-85% </a:t>
            </a:r>
            <a:r>
              <a:rPr lang="en-US" dirty="0" err="1">
                <a:latin typeface="Calibri (Body)"/>
              </a:rPr>
              <a:t>của</a:t>
            </a:r>
            <a:r>
              <a:rPr lang="en-US" dirty="0">
                <a:latin typeface="Calibri (Body)"/>
              </a:rPr>
              <a:t> </a:t>
            </a:r>
            <a:r>
              <a:rPr lang="en-US" dirty="0" err="1">
                <a:latin typeface="Calibri (Body)"/>
              </a:rPr>
              <a:t>một</a:t>
            </a:r>
            <a:r>
              <a:rPr lang="en-US" dirty="0">
                <a:latin typeface="Calibri (Body)"/>
              </a:rPr>
              <a:t> </a:t>
            </a:r>
            <a:r>
              <a:rPr lang="en-US" dirty="0" err="1">
                <a:latin typeface="Calibri (Body)"/>
              </a:rPr>
              <a:t>khóa</a:t>
            </a:r>
            <a:r>
              <a:rPr lang="en-US" dirty="0">
                <a:latin typeface="Calibri (Body)"/>
              </a:rPr>
              <a:t> </a:t>
            </a:r>
            <a:r>
              <a:rPr lang="en-US" dirty="0" err="1">
                <a:latin typeface="Calibri (Body)"/>
              </a:rPr>
              <a:t>học</a:t>
            </a:r>
            <a:r>
              <a:rPr lang="en-US" dirty="0">
                <a:latin typeface="Calibri (Body)"/>
              </a:rPr>
              <a:t> </a:t>
            </a:r>
            <a:r>
              <a:rPr lang="en-US" dirty="0" err="1">
                <a:latin typeface="Calibri (Body)"/>
              </a:rPr>
              <a:t>sử</a:t>
            </a:r>
            <a:r>
              <a:rPr lang="en-US" dirty="0">
                <a:latin typeface="Calibri (Body)"/>
              </a:rPr>
              <a:t> </a:t>
            </a:r>
            <a:r>
              <a:rPr lang="en-US" dirty="0" err="1">
                <a:latin typeface="Calibri (Body)"/>
              </a:rPr>
              <a:t>dụng</a:t>
            </a:r>
            <a:r>
              <a:rPr lang="en-US" dirty="0">
                <a:latin typeface="Calibri (Body)"/>
              </a:rPr>
              <a:t> </a:t>
            </a:r>
            <a:r>
              <a:rPr lang="en-US" dirty="0" err="1">
                <a:latin typeface="Calibri (Body)"/>
              </a:rPr>
              <a:t>ph</a:t>
            </a:r>
            <a:r>
              <a:rPr lang="vi-VN" dirty="0">
                <a:latin typeface="Calibri (Body)"/>
              </a:rPr>
              <a:t>ư</a:t>
            </a:r>
            <a:r>
              <a:rPr lang="en-US" dirty="0" err="1">
                <a:latin typeface="Calibri (Body)"/>
              </a:rPr>
              <a:t>ơng</a:t>
            </a:r>
            <a:r>
              <a:rPr lang="en-US" dirty="0">
                <a:latin typeface="Calibri (Body)"/>
              </a:rPr>
              <a:t> </a:t>
            </a:r>
            <a:r>
              <a:rPr lang="en-US" dirty="0" err="1">
                <a:latin typeface="Calibri (Body)"/>
              </a:rPr>
              <a:t>pháp</a:t>
            </a:r>
            <a:r>
              <a:rPr lang="en-US" dirty="0">
                <a:latin typeface="Calibri (Body)"/>
              </a:rPr>
              <a:t> </a:t>
            </a:r>
            <a:r>
              <a:rPr lang="en-US" dirty="0" err="1">
                <a:latin typeface="Calibri (Body)"/>
              </a:rPr>
              <a:t>thuyết</a:t>
            </a:r>
            <a:r>
              <a:rPr lang="en-US" dirty="0">
                <a:latin typeface="Calibri (Body)"/>
              </a:rPr>
              <a:t> </a:t>
            </a:r>
            <a:r>
              <a:rPr lang="en-US" dirty="0" err="1">
                <a:latin typeface="Calibri (Body)"/>
              </a:rPr>
              <a:t>giảng</a:t>
            </a:r>
            <a:r>
              <a:rPr lang="en-US" dirty="0">
                <a:latin typeface="Calibri (Body)"/>
              </a:rPr>
              <a:t> (</a:t>
            </a:r>
            <a:r>
              <a:rPr lang="en-US" dirty="0" err="1">
                <a:latin typeface="Calibri (Body)"/>
              </a:rPr>
              <a:t>Herreid</a:t>
            </a:r>
            <a:r>
              <a:rPr lang="en-US" dirty="0">
                <a:latin typeface="Calibri (Body)"/>
              </a:rPr>
              <a:t>, </a:t>
            </a:r>
            <a:r>
              <a:rPr lang="en-US" dirty="0" err="1">
                <a:latin typeface="Calibri (Body)"/>
              </a:rPr>
              <a:t>ch</a:t>
            </a:r>
            <a:r>
              <a:rPr lang="vi-VN" dirty="0">
                <a:latin typeface="Calibri (Body)"/>
              </a:rPr>
              <a:t>ư</a:t>
            </a:r>
            <a:r>
              <a:rPr lang="en-US" dirty="0">
                <a:latin typeface="Calibri (Body)"/>
              </a:rPr>
              <a:t>a </a:t>
            </a:r>
            <a:r>
              <a:rPr lang="en-US" dirty="0" err="1">
                <a:latin typeface="Calibri (Body)"/>
              </a:rPr>
              <a:t>xuất</a:t>
            </a:r>
            <a:r>
              <a:rPr lang="en-US" dirty="0">
                <a:latin typeface="Calibri (Body)"/>
              </a:rPr>
              <a:t> </a:t>
            </a:r>
            <a:r>
              <a:rPr lang="en-US" dirty="0" err="1">
                <a:latin typeface="Calibri (Body)"/>
              </a:rPr>
              <a:t>bản</a:t>
            </a:r>
            <a:r>
              <a:rPr lang="en-US" dirty="0">
                <a:latin typeface="Calibri (Body)"/>
              </a:rPr>
              <a:t>)</a:t>
            </a:r>
          </a:p>
        </p:txBody>
      </p:sp>
    </p:spTree>
    <p:extLst>
      <p:ext uri="{BB962C8B-B14F-4D97-AF65-F5344CB8AC3E}">
        <p14:creationId xmlns:p14="http://schemas.microsoft.com/office/powerpoint/2010/main" val="83782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229D-3FE0-4FF6-A7A7-F27BC207218F}"/>
              </a:ext>
            </a:extLst>
          </p:cNvPr>
          <p:cNvSpPr>
            <a:spLocks noGrp="1"/>
          </p:cNvSpPr>
          <p:nvPr>
            <p:ph type="title"/>
          </p:nvPr>
        </p:nvSpPr>
        <p:spPr/>
        <p:txBody>
          <a:bodyPr/>
          <a:lstStyle/>
          <a:p>
            <a:r>
              <a:rPr lang="en-US" b="1" dirty="0">
                <a:latin typeface="Calibri Light (Headings)"/>
              </a:rPr>
              <a:t>Sử </a:t>
            </a:r>
            <a:r>
              <a:rPr lang="en-US" b="1" dirty="0" err="1">
                <a:latin typeface="Calibri Light (Headings)"/>
              </a:rPr>
              <a:t>dụng</a:t>
            </a:r>
            <a:r>
              <a:rPr lang="en-US" b="1" dirty="0">
                <a:latin typeface="Calibri Light (Headings)"/>
              </a:rPr>
              <a:t> </a:t>
            </a:r>
            <a:r>
              <a:rPr lang="en-US" b="1" dirty="0" err="1">
                <a:latin typeface="Calibri Light (Headings)"/>
              </a:rPr>
              <a:t>tình</a:t>
            </a:r>
            <a:r>
              <a:rPr lang="en-US" b="1" dirty="0">
                <a:latin typeface="Calibri Light (Headings)"/>
              </a:rPr>
              <a:t> </a:t>
            </a:r>
            <a:r>
              <a:rPr lang="en-US" b="1" dirty="0" err="1">
                <a:latin typeface="Calibri Light (Headings)"/>
              </a:rPr>
              <a:t>huống</a:t>
            </a:r>
            <a:r>
              <a:rPr lang="en-US" b="1" dirty="0">
                <a:latin typeface="Calibri Light (Headings)"/>
              </a:rPr>
              <a:t> </a:t>
            </a:r>
            <a:r>
              <a:rPr lang="en-US" b="1" dirty="0" err="1">
                <a:latin typeface="Calibri Light (Headings)"/>
              </a:rPr>
              <a:t>nh</a:t>
            </a:r>
            <a:r>
              <a:rPr lang="vi-VN" b="1" dirty="0">
                <a:latin typeface="Calibri Light (Headings)"/>
              </a:rPr>
              <a:t>ư</a:t>
            </a:r>
            <a:r>
              <a:rPr lang="en-US" b="1" dirty="0">
                <a:latin typeface="Calibri Light (Headings)"/>
              </a:rPr>
              <a:t> </a:t>
            </a:r>
            <a:r>
              <a:rPr lang="en-US" b="1" dirty="0" err="1">
                <a:latin typeface="Calibri Light (Headings)"/>
              </a:rPr>
              <a:t>là</a:t>
            </a:r>
            <a:r>
              <a:rPr lang="en-US" b="1" dirty="0">
                <a:latin typeface="Calibri Light (Headings)"/>
              </a:rPr>
              <a:t> </a:t>
            </a:r>
            <a:r>
              <a:rPr lang="en-US" b="1" dirty="0" err="1">
                <a:latin typeface="Calibri Light (Headings)"/>
              </a:rPr>
              <a:t>một</a:t>
            </a:r>
            <a:r>
              <a:rPr lang="en-US" b="1" dirty="0">
                <a:latin typeface="Calibri Light (Headings)"/>
              </a:rPr>
              <a:t> </a:t>
            </a:r>
            <a:r>
              <a:rPr lang="en-US" b="1" dirty="0" err="1">
                <a:latin typeface="Calibri Light (Headings)"/>
              </a:rPr>
              <a:t>ph</a:t>
            </a:r>
            <a:r>
              <a:rPr lang="vi-VN" b="1" dirty="0">
                <a:latin typeface="Calibri Light (Headings)"/>
              </a:rPr>
              <a:t>ư</a:t>
            </a:r>
            <a:r>
              <a:rPr lang="en-US" b="1" dirty="0" err="1">
                <a:latin typeface="Calibri Light (Headings)"/>
              </a:rPr>
              <a:t>ơng</a:t>
            </a:r>
            <a:r>
              <a:rPr lang="en-US" b="1" dirty="0">
                <a:latin typeface="Calibri Light (Headings)"/>
              </a:rPr>
              <a:t> </a:t>
            </a:r>
            <a:r>
              <a:rPr lang="en-US" b="1" dirty="0" err="1">
                <a:latin typeface="Calibri Light (Headings)"/>
              </a:rPr>
              <a:t>pháp</a:t>
            </a:r>
            <a:r>
              <a:rPr lang="en-US" b="1" dirty="0">
                <a:latin typeface="Calibri Light (Headings)"/>
              </a:rPr>
              <a:t> </a:t>
            </a:r>
            <a:r>
              <a:rPr lang="en-US" b="1" dirty="0" err="1">
                <a:latin typeface="Calibri Light (Headings)"/>
              </a:rPr>
              <a:t>giảng</a:t>
            </a:r>
            <a:r>
              <a:rPr lang="en-US" b="1" dirty="0">
                <a:latin typeface="Calibri Light (Headings)"/>
              </a:rPr>
              <a:t> </a:t>
            </a:r>
            <a:r>
              <a:rPr lang="en-US" b="1" dirty="0" err="1">
                <a:latin typeface="Calibri Light (Headings)"/>
              </a:rPr>
              <a:t>dạy</a:t>
            </a:r>
            <a:r>
              <a:rPr lang="en-US" b="1" dirty="0">
                <a:latin typeface="Calibri Light (Headings)"/>
              </a:rPr>
              <a:t> </a:t>
            </a:r>
            <a:r>
              <a:rPr lang="en-US" b="1" dirty="0" err="1">
                <a:latin typeface="Calibri Light (Headings)"/>
              </a:rPr>
              <a:t>hiệu</a:t>
            </a:r>
            <a:r>
              <a:rPr lang="en-US" b="1" dirty="0">
                <a:latin typeface="Calibri Light (Headings)"/>
              </a:rPr>
              <a:t> </a:t>
            </a:r>
            <a:r>
              <a:rPr lang="en-US" b="1" dirty="0" err="1">
                <a:latin typeface="Calibri Light (Headings)"/>
              </a:rPr>
              <a:t>quả</a:t>
            </a:r>
            <a:endParaRPr lang="en-US" b="1" dirty="0"/>
          </a:p>
        </p:txBody>
      </p:sp>
      <p:sp>
        <p:nvSpPr>
          <p:cNvPr id="3" name="Content Placeholder 2">
            <a:extLst>
              <a:ext uri="{FF2B5EF4-FFF2-40B4-BE49-F238E27FC236}">
                <a16:creationId xmlns:a16="http://schemas.microsoft.com/office/drawing/2014/main" id="{B0FD86F6-F544-459F-BE37-1D0117A590B3}"/>
              </a:ext>
            </a:extLst>
          </p:cNvPr>
          <p:cNvSpPr>
            <a:spLocks noGrp="1"/>
          </p:cNvSpPr>
          <p:nvPr>
            <p:ph idx="1"/>
          </p:nvPr>
        </p:nvSpPr>
        <p:spPr/>
        <p:txBody>
          <a:bodyPr/>
          <a:lstStyle/>
          <a:p>
            <a:pPr algn="just"/>
            <a:r>
              <a:rPr lang="en-US" dirty="0" err="1"/>
              <a:t>Những</a:t>
            </a:r>
            <a:r>
              <a:rPr lang="en-US" dirty="0"/>
              <a:t> </a:t>
            </a:r>
            <a:r>
              <a:rPr lang="en-US" dirty="0" err="1"/>
              <a:t>nhóm</a:t>
            </a:r>
            <a:r>
              <a:rPr lang="en-US" dirty="0"/>
              <a:t> </a:t>
            </a:r>
            <a:r>
              <a:rPr lang="en-US" dirty="0" err="1"/>
              <a:t>nhỏ</a:t>
            </a:r>
            <a:r>
              <a:rPr lang="en-US" dirty="0"/>
              <a:t> </a:t>
            </a:r>
            <a:r>
              <a:rPr lang="en-US" dirty="0" err="1"/>
              <a:t>cho</a:t>
            </a:r>
            <a:r>
              <a:rPr lang="en-US" dirty="0"/>
              <a:t> </a:t>
            </a:r>
            <a:r>
              <a:rPr lang="en-US" dirty="0" err="1"/>
              <a:t>thấy</a:t>
            </a:r>
            <a:r>
              <a:rPr lang="en-US" dirty="0"/>
              <a:t> </a:t>
            </a:r>
            <a:r>
              <a:rPr lang="en-US" dirty="0" err="1"/>
              <a:t>việc</a:t>
            </a:r>
            <a:r>
              <a:rPr lang="en-US" dirty="0"/>
              <a:t> </a:t>
            </a:r>
            <a:r>
              <a:rPr lang="en-US" dirty="0" err="1"/>
              <a:t>cải</a:t>
            </a:r>
            <a:r>
              <a:rPr lang="en-US" dirty="0"/>
              <a:t> </a:t>
            </a:r>
            <a:r>
              <a:rPr lang="en-US" dirty="0" err="1"/>
              <a:t>thiện</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a:t>
            </a:r>
            <a:r>
              <a:rPr lang="en-US" dirty="0" err="1"/>
              <a:t>và</a:t>
            </a:r>
            <a:r>
              <a:rPr lang="en-US" dirty="0"/>
              <a:t> </a:t>
            </a:r>
            <a:r>
              <a:rPr lang="en-US" dirty="0" err="1"/>
              <a:t>thái</a:t>
            </a:r>
            <a:r>
              <a:rPr lang="en-US" dirty="0"/>
              <a:t> </a:t>
            </a:r>
            <a:r>
              <a:rPr lang="en-US" dirty="0" err="1"/>
              <a:t>độ</a:t>
            </a:r>
            <a:r>
              <a:rPr lang="en-US" dirty="0"/>
              <a:t> </a:t>
            </a:r>
            <a:r>
              <a:rPr lang="en-US" dirty="0" err="1"/>
              <a:t>đối</a:t>
            </a:r>
            <a:r>
              <a:rPr lang="en-US" dirty="0"/>
              <a:t> </a:t>
            </a:r>
            <a:r>
              <a:rPr lang="en-US" dirty="0" err="1"/>
              <a:t>với</a:t>
            </a:r>
            <a:r>
              <a:rPr lang="en-US" dirty="0"/>
              <a:t> </a:t>
            </a:r>
            <a:r>
              <a:rPr lang="en-US" dirty="0" err="1"/>
              <a:t>việc</a:t>
            </a:r>
            <a:r>
              <a:rPr lang="en-US" dirty="0"/>
              <a:t> </a:t>
            </a:r>
            <a:r>
              <a:rPr lang="en-US" dirty="0" err="1"/>
              <a:t>học</a:t>
            </a:r>
            <a:r>
              <a:rPr lang="en-US" dirty="0"/>
              <a:t> </a:t>
            </a:r>
            <a:r>
              <a:rPr lang="en-US" dirty="0" err="1"/>
              <a:t>tập</a:t>
            </a:r>
            <a:r>
              <a:rPr lang="en-US" dirty="0"/>
              <a:t> </a:t>
            </a:r>
            <a:r>
              <a:rPr lang="en-US" dirty="0" err="1"/>
              <a:t>trong</a:t>
            </a:r>
            <a:r>
              <a:rPr lang="en-US" dirty="0"/>
              <a:t> </a:t>
            </a:r>
            <a:r>
              <a:rPr lang="en-US" dirty="0" err="1"/>
              <a:t>các</a:t>
            </a:r>
            <a:r>
              <a:rPr lang="en-US" dirty="0"/>
              <a:t> </a:t>
            </a:r>
            <a:r>
              <a:rPr lang="en-US" dirty="0" err="1"/>
              <a:t>khóa</a:t>
            </a:r>
            <a:r>
              <a:rPr lang="en-US" dirty="0"/>
              <a:t> </a:t>
            </a:r>
            <a:r>
              <a:rPr lang="en-US" dirty="0" err="1"/>
              <a:t>học</a:t>
            </a:r>
            <a:r>
              <a:rPr lang="en-US" dirty="0"/>
              <a:t> SMET (Springer et al, 1999)</a:t>
            </a:r>
          </a:p>
          <a:p>
            <a:pPr algn="just"/>
            <a:r>
              <a:rPr lang="en-US" dirty="0" err="1"/>
              <a:t>Dinan</a:t>
            </a:r>
            <a:r>
              <a:rPr lang="en-US" dirty="0"/>
              <a:t> </a:t>
            </a:r>
            <a:r>
              <a:rPr lang="en-US" dirty="0" err="1"/>
              <a:t>và</a:t>
            </a:r>
            <a:r>
              <a:rPr lang="en-US" dirty="0"/>
              <a:t> </a:t>
            </a:r>
            <a:r>
              <a:rPr lang="en-US" dirty="0" err="1"/>
              <a:t>Frydrychowski</a:t>
            </a:r>
            <a:r>
              <a:rPr lang="en-US" dirty="0"/>
              <a:t> (1995) </a:t>
            </a:r>
            <a:r>
              <a:rPr lang="en-US" dirty="0" err="1"/>
              <a:t>báo</a:t>
            </a:r>
            <a:r>
              <a:rPr lang="en-US" dirty="0"/>
              <a:t> </a:t>
            </a:r>
            <a:r>
              <a:rPr lang="en-US" dirty="0" err="1"/>
              <a:t>cáo</a:t>
            </a:r>
            <a:r>
              <a:rPr lang="en-US" dirty="0"/>
              <a:t> </a:t>
            </a:r>
            <a:r>
              <a:rPr lang="en-US" dirty="0" err="1"/>
              <a:t>rằng</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theo</a:t>
            </a:r>
            <a:r>
              <a:rPr lang="en-US" dirty="0"/>
              <a:t> </a:t>
            </a:r>
            <a:r>
              <a:rPr lang="en-US" dirty="0" err="1"/>
              <a:t>nhóm</a:t>
            </a:r>
            <a:r>
              <a:rPr lang="en-US" dirty="0"/>
              <a:t> </a:t>
            </a:r>
            <a:r>
              <a:rPr lang="en-US" dirty="0" err="1"/>
              <a:t>trong</a:t>
            </a:r>
            <a:r>
              <a:rPr lang="en-US" dirty="0"/>
              <a:t> </a:t>
            </a:r>
            <a:r>
              <a:rPr lang="en-US" dirty="0" err="1"/>
              <a:t>các</a:t>
            </a:r>
            <a:r>
              <a:rPr lang="en-US" dirty="0"/>
              <a:t> </a:t>
            </a:r>
            <a:r>
              <a:rPr lang="en-US" dirty="0" err="1"/>
              <a:t>lớp</a:t>
            </a:r>
            <a:r>
              <a:rPr lang="en-US" dirty="0"/>
              <a:t> </a:t>
            </a:r>
            <a:r>
              <a:rPr lang="en-US" dirty="0" err="1"/>
              <a:t>học</a:t>
            </a:r>
            <a:r>
              <a:rPr lang="en-US" dirty="0"/>
              <a:t> </a:t>
            </a:r>
            <a:r>
              <a:rPr lang="en-US" dirty="0" err="1"/>
              <a:t>hóa</a:t>
            </a:r>
            <a:r>
              <a:rPr lang="en-US" dirty="0"/>
              <a:t> </a:t>
            </a:r>
            <a:r>
              <a:rPr lang="en-US" dirty="0" err="1"/>
              <a:t>học</a:t>
            </a:r>
            <a:r>
              <a:rPr lang="en-US" dirty="0"/>
              <a:t> </a:t>
            </a:r>
            <a:r>
              <a:rPr lang="en-US" dirty="0" err="1"/>
              <a:t>hữu</a:t>
            </a:r>
            <a:r>
              <a:rPr lang="en-US" dirty="0"/>
              <a:t> </a:t>
            </a:r>
            <a:r>
              <a:rPr lang="en-US" dirty="0" err="1"/>
              <a:t>cơ</a:t>
            </a:r>
            <a:r>
              <a:rPr lang="en-US" dirty="0"/>
              <a:t> </a:t>
            </a:r>
            <a:r>
              <a:rPr lang="en-US" dirty="0" err="1"/>
              <a:t>giúp</a:t>
            </a:r>
            <a:r>
              <a:rPr lang="en-US" dirty="0"/>
              <a:t> bao </a:t>
            </a:r>
            <a:r>
              <a:rPr lang="en-US" dirty="0" err="1"/>
              <a:t>quát</a:t>
            </a:r>
            <a:r>
              <a:rPr lang="en-US" dirty="0"/>
              <a:t> </a:t>
            </a:r>
            <a:r>
              <a:rPr lang="en-US" dirty="0" err="1"/>
              <a:t>nhiều</a:t>
            </a:r>
            <a:r>
              <a:rPr lang="en-US" dirty="0"/>
              <a:t> </a:t>
            </a:r>
            <a:r>
              <a:rPr lang="en-US" dirty="0" err="1"/>
              <a:t>tài</a:t>
            </a:r>
            <a:r>
              <a:rPr lang="en-US" dirty="0"/>
              <a:t> </a:t>
            </a:r>
            <a:r>
              <a:rPr lang="en-US" dirty="0" err="1"/>
              <a:t>liệu</a:t>
            </a:r>
            <a:r>
              <a:rPr lang="en-US" dirty="0"/>
              <a:t> </a:t>
            </a:r>
            <a:r>
              <a:rPr lang="en-US" dirty="0" err="1"/>
              <a:t>học</a:t>
            </a:r>
            <a:r>
              <a:rPr lang="en-US" dirty="0"/>
              <a:t>, </a:t>
            </a:r>
            <a:r>
              <a:rPr lang="en-US" dirty="0" err="1"/>
              <a:t>học</a:t>
            </a:r>
            <a:r>
              <a:rPr lang="en-US" dirty="0"/>
              <a:t> </a:t>
            </a:r>
            <a:r>
              <a:rPr lang="en-US" dirty="0" err="1"/>
              <a:t>sinh</a:t>
            </a:r>
            <a:r>
              <a:rPr lang="en-US" dirty="0"/>
              <a:t> </a:t>
            </a:r>
            <a:r>
              <a:rPr lang="en-US" dirty="0" err="1"/>
              <a:t>đạt</a:t>
            </a:r>
            <a:r>
              <a:rPr lang="en-US" dirty="0"/>
              <a:t> </a:t>
            </a:r>
            <a:r>
              <a:rPr lang="en-US" dirty="0" err="1"/>
              <a:t>điểm</a:t>
            </a:r>
            <a:r>
              <a:rPr lang="en-US" dirty="0"/>
              <a:t> </a:t>
            </a:r>
            <a:r>
              <a:rPr lang="en-US" dirty="0" err="1"/>
              <a:t>cao</a:t>
            </a:r>
            <a:r>
              <a:rPr lang="en-US" dirty="0"/>
              <a:t> h</a:t>
            </a:r>
            <a:r>
              <a:rPr lang="vi-VN" dirty="0"/>
              <a:t>ơ</a:t>
            </a:r>
            <a:r>
              <a:rPr lang="en-US" dirty="0"/>
              <a:t>n </a:t>
            </a:r>
            <a:r>
              <a:rPr lang="en-US" dirty="0" err="1"/>
              <a:t>trong</a:t>
            </a:r>
            <a:r>
              <a:rPr lang="en-US" dirty="0"/>
              <a:t> </a:t>
            </a:r>
            <a:r>
              <a:rPr lang="en-US" dirty="0" err="1"/>
              <a:t>kỳ</a:t>
            </a:r>
            <a:r>
              <a:rPr lang="en-US" dirty="0"/>
              <a:t> </a:t>
            </a:r>
            <a:r>
              <a:rPr lang="en-US" dirty="0" err="1"/>
              <a:t>thi</a:t>
            </a:r>
            <a:r>
              <a:rPr lang="en-US" dirty="0"/>
              <a:t> </a:t>
            </a:r>
            <a:r>
              <a:rPr lang="en-US" dirty="0" err="1"/>
              <a:t>quốc</a:t>
            </a:r>
            <a:r>
              <a:rPr lang="en-US" dirty="0"/>
              <a:t> </a:t>
            </a:r>
            <a:r>
              <a:rPr lang="en-US" dirty="0" err="1"/>
              <a:t>gia</a:t>
            </a:r>
            <a:r>
              <a:rPr lang="en-US" dirty="0"/>
              <a:t> so </a:t>
            </a:r>
            <a:r>
              <a:rPr lang="en-US" dirty="0" err="1"/>
              <a:t>với</a:t>
            </a:r>
            <a:r>
              <a:rPr lang="en-US" dirty="0"/>
              <a:t> </a:t>
            </a:r>
            <a:r>
              <a:rPr lang="en-US" dirty="0" err="1"/>
              <a:t>phư</a:t>
            </a:r>
            <a:r>
              <a:rPr lang="vi-VN" dirty="0">
                <a:latin typeface="Calibri" panose="020F0502020204030204" pitchFamily="34" charset="0"/>
                <a:cs typeface="Calibri" panose="020F0502020204030204" pitchFamily="34" charset="0"/>
              </a:rPr>
              <a:t>ơ</a:t>
            </a:r>
            <a:r>
              <a:rPr lang="en-US" dirty="0"/>
              <a:t>ng </a:t>
            </a:r>
            <a:r>
              <a:rPr lang="en-US" dirty="0" err="1"/>
              <a:t>pháp</a:t>
            </a:r>
            <a:r>
              <a:rPr lang="en-US" dirty="0"/>
              <a:t> </a:t>
            </a:r>
            <a:r>
              <a:rPr lang="en-US" dirty="0" err="1"/>
              <a:t>thuyết</a:t>
            </a:r>
            <a:r>
              <a:rPr lang="en-US" dirty="0"/>
              <a:t> </a:t>
            </a:r>
            <a:r>
              <a:rPr lang="en-US" dirty="0" err="1"/>
              <a:t>giảng</a:t>
            </a:r>
            <a:r>
              <a:rPr lang="en-US" dirty="0"/>
              <a:t>.</a:t>
            </a:r>
          </a:p>
        </p:txBody>
      </p:sp>
    </p:spTree>
    <p:extLst>
      <p:ext uri="{BB962C8B-B14F-4D97-AF65-F5344CB8AC3E}">
        <p14:creationId xmlns:p14="http://schemas.microsoft.com/office/powerpoint/2010/main" val="3620580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2625</Words>
  <Application>Microsoft Office PowerPoint</Application>
  <PresentationFormat>Widescreen</PresentationFormat>
  <Paragraphs>211</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(Body)</vt:lpstr>
      <vt:lpstr>Calibri Light</vt:lpstr>
      <vt:lpstr>Calibri Light (Headings)</vt:lpstr>
      <vt:lpstr>Corbel</vt:lpstr>
      <vt:lpstr>Helvetica</vt:lpstr>
      <vt:lpstr>Times New Roman</vt:lpstr>
      <vt:lpstr>Office Theme</vt:lpstr>
      <vt:lpstr>Học tập bằng tình huống và học tập theo nhóm  trong giảng dạy </vt:lpstr>
      <vt:lpstr>Nội dung</vt:lpstr>
      <vt:lpstr>Thế nào là học tập bằng tình huống?</vt:lpstr>
      <vt:lpstr>Người học học tập bằng tình huống</vt:lpstr>
      <vt:lpstr>Những biểu hiện đáng sợ của người học</vt:lpstr>
      <vt:lpstr>Những khuyết điểm của phương pháp học tập bằng tình huống</vt:lpstr>
      <vt:lpstr>PowerPoint Presentation</vt:lpstr>
      <vt:lpstr>Sử dụng tình huống như là một phương pháp giảng dạy hiệu quả</vt:lpstr>
      <vt:lpstr>Sử dụng tình huống như là một phương pháp giảng dạy hiệu quả</vt:lpstr>
      <vt:lpstr>Những loại tình huống trong học tập</vt:lpstr>
      <vt:lpstr>Phương pháp sử dụng tình huống điển hình</vt:lpstr>
      <vt:lpstr>Các tình huống phân tích</vt:lpstr>
      <vt:lpstr>Quy trình học tập bằng tình huống</vt:lpstr>
      <vt:lpstr>PowerPoint Presentation</vt:lpstr>
      <vt:lpstr>Nghiên cứu tình huống I-JODI</vt:lpstr>
      <vt:lpstr>PowerPoint Presentation</vt:lpstr>
      <vt:lpstr>PowerPoint Presentation</vt:lpstr>
      <vt:lpstr>Các tình huống lưỡng nan/khó xử</vt:lpstr>
      <vt:lpstr>PowerPoint Presentation</vt:lpstr>
      <vt:lpstr>PowerPoint Presentation</vt:lpstr>
      <vt:lpstr>Các điểm quan trọng trong việc giảng dạy một tình huống</vt:lpstr>
      <vt:lpstr>Ví dụ về học tập bằng tình huống</vt:lpstr>
      <vt:lpstr>Nghiên cứu khoa học</vt:lpstr>
      <vt:lpstr>Phương pháp khoa học</vt:lpstr>
      <vt:lpstr>PowerPoint Presentation</vt:lpstr>
      <vt:lpstr>Các ví dụ về hình thức thảo luận tại lớp</vt:lpstr>
      <vt:lpstr>Nghiên cứu: Ảnh hưởng của tiết tấu trong âm nhạc đến hiệu suất đạp xe cực đại  Tóm tắt: Trong một nghiên cứu thử nghiệm với 12 sinh viên nam khỏe mạnh vừa đạp xe theo tốc độ tự chọn vừa nghe một danh sách các bài hát ở những tiết tấu khác nhau. Kết quả cho thấy những cá nhân khỏe mạnh thực hiện các bài tập cực đại không những tập luyện tích cực hơn với nhạc có tiết tấu nhanh hơn mà còn lựa chọn làm điều đó và tận hưởng âm nhạc tốt hơn khi nhạc được chơi ở một tiết tấu nhanh hơn nữa.Kết quả này giúp cải thiện các phác đồ tập luyện.</vt:lpstr>
      <vt:lpstr>Những hình thức khác nhau của học tập bằng tình huống</vt:lpstr>
      <vt:lpstr>Học tập theo nhóm</vt:lpstr>
      <vt:lpstr>Hình thành nhóm</vt:lpstr>
      <vt:lpstr>Bài tập nhóm</vt:lpstr>
      <vt:lpstr>Kết luận</vt:lpstr>
      <vt:lpstr>Tài liệu tham khảo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tập bằng tình huống và học tập theo nhóm trong giảng dạy</dc:title>
  <dc:creator>Hồng Linh Hồ</dc:creator>
  <cp:lastModifiedBy>Hồng Linh Hồ</cp:lastModifiedBy>
  <cp:revision>26</cp:revision>
  <dcterms:created xsi:type="dcterms:W3CDTF">2018-05-01T07:41:46Z</dcterms:created>
  <dcterms:modified xsi:type="dcterms:W3CDTF">2018-05-02T13:22:21Z</dcterms:modified>
</cp:coreProperties>
</file>