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5" r:id="rId3"/>
    <p:sldId id="263" r:id="rId4"/>
    <p:sldId id="273" r:id="rId5"/>
    <p:sldId id="274" r:id="rId6"/>
    <p:sldId id="275" r:id="rId7"/>
    <p:sldId id="276" r:id="rId8"/>
    <p:sldId id="282" r:id="rId9"/>
    <p:sldId id="283" r:id="rId10"/>
    <p:sldId id="281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7" autoAdjust="0"/>
    <p:restoredTop sz="86398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D89F-1F9B-496F-8A6A-4B98C5570158}" type="datetimeFigureOut">
              <a:rPr lang="th-TH" smtClean="0"/>
              <a:pPr/>
              <a:t>14/03/59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1F4E-BBA5-4367-814F-BCAEAE0CA6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D89F-1F9B-496F-8A6A-4B98C5570158}" type="datetimeFigureOut">
              <a:rPr lang="th-TH" smtClean="0"/>
              <a:pPr/>
              <a:t>14/03/59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1F4E-BBA5-4367-814F-BCAEAE0CA6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D89F-1F9B-496F-8A6A-4B98C5570158}" type="datetimeFigureOut">
              <a:rPr lang="th-TH" smtClean="0"/>
              <a:pPr/>
              <a:t>14/03/59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1F4E-BBA5-4367-814F-BCAEAE0CA6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D89F-1F9B-496F-8A6A-4B98C5570158}" type="datetimeFigureOut">
              <a:rPr lang="th-TH" smtClean="0"/>
              <a:pPr/>
              <a:t>14/03/59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1F4E-BBA5-4367-814F-BCAEAE0CA6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D89F-1F9B-496F-8A6A-4B98C5570158}" type="datetimeFigureOut">
              <a:rPr lang="th-TH" smtClean="0"/>
              <a:pPr/>
              <a:t>14/03/59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1F4E-BBA5-4367-814F-BCAEAE0CA6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D89F-1F9B-496F-8A6A-4B98C5570158}" type="datetimeFigureOut">
              <a:rPr lang="th-TH" smtClean="0"/>
              <a:pPr/>
              <a:t>14/03/59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1F4E-BBA5-4367-814F-BCAEAE0CA6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D89F-1F9B-496F-8A6A-4B98C5570158}" type="datetimeFigureOut">
              <a:rPr lang="th-TH" smtClean="0"/>
              <a:pPr/>
              <a:t>14/03/59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1F4E-BBA5-4367-814F-BCAEAE0CA6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D89F-1F9B-496F-8A6A-4B98C5570158}" type="datetimeFigureOut">
              <a:rPr lang="th-TH" smtClean="0"/>
              <a:pPr/>
              <a:t>14/03/59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1F4E-BBA5-4367-814F-BCAEAE0CA6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D89F-1F9B-496F-8A6A-4B98C5570158}" type="datetimeFigureOut">
              <a:rPr lang="th-TH" smtClean="0"/>
              <a:pPr/>
              <a:t>14/03/59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1F4E-BBA5-4367-814F-BCAEAE0CA6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D89F-1F9B-496F-8A6A-4B98C5570158}" type="datetimeFigureOut">
              <a:rPr lang="th-TH" smtClean="0"/>
              <a:pPr/>
              <a:t>14/03/59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1F4E-BBA5-4367-814F-BCAEAE0CA6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D89F-1F9B-496F-8A6A-4B98C5570158}" type="datetimeFigureOut">
              <a:rPr lang="th-TH" smtClean="0"/>
              <a:pPr/>
              <a:t>14/03/59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1F4E-BBA5-4367-814F-BCAEAE0CA6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CD89F-1F9B-496F-8A6A-4B98C5570158}" type="datetimeFigureOut">
              <a:rPr lang="th-TH" smtClean="0"/>
              <a:pPr/>
              <a:t>14/03/59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1F4E-BBA5-4367-814F-BCAEAE0CA6D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1285852" y="285728"/>
            <a:ext cx="60121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3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cáo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altLang="ko-K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altLang="ko-K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altLang="ko-K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khuyết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tật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altLang="ko-KR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Lan</a:t>
            </a:r>
            <a:endParaRPr lang="en-US" altLang="ko-KR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altLang="ko-KR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Somchai</a:t>
            </a:r>
            <a:r>
              <a:rPr lang="en-US" altLang="ko-KR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Rungsilp</a:t>
            </a:r>
            <a:endParaRPr lang="en-US" altLang="ko-KR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Ủy</a:t>
            </a:r>
            <a:r>
              <a:rPr lang="en-US" altLang="ko-KR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Viên</a:t>
            </a:r>
            <a:endParaRPr lang="en-US" altLang="ko-KR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Quỹ</a:t>
            </a:r>
            <a:r>
              <a:rPr lang="en-US" altLang="ko-KR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altLang="ko-KR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altLang="ko-KR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ko-KR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khuyết</a:t>
            </a:r>
            <a:r>
              <a:rPr lang="en-US" altLang="ko-KR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tật</a:t>
            </a:r>
            <a:endParaRPr lang="en-US" altLang="ko-KR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1472" y="2372883"/>
            <a:ext cx="85725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b="1" dirty="0" err="1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Trân</a:t>
            </a:r>
            <a:r>
              <a:rPr lang="en-US" altLang="ko-KR" sz="66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6600" b="1" dirty="0" err="1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trọng</a:t>
            </a:r>
            <a:r>
              <a:rPr lang="en-US" altLang="ko-KR" sz="66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6600" b="1" dirty="0" err="1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</a:t>
            </a:r>
            <a:r>
              <a:rPr lang="en-US" altLang="ko-KR" sz="6600" b="1" dirty="0" err="1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ám</a:t>
            </a:r>
            <a:r>
              <a:rPr lang="en-US" altLang="ko-KR" sz="66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6600" b="1" dirty="0" err="1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ơn</a:t>
            </a:r>
            <a:r>
              <a:rPr lang="en-US" altLang="ko-KR" sz="66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:)</a:t>
            </a:r>
            <a:endParaRPr lang="en-US" altLang="ko-KR" sz="6600" b="1" dirty="0" smtClean="0">
              <a:solidFill>
                <a:srgbClr val="FF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Chrysanthem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00100" y="714357"/>
            <a:ext cx="699177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EXPERIENCES ON PROCEEDING OF ALTERNATIVE REPORT UNCRPD THAILAND</a:t>
            </a:r>
          </a:p>
          <a:p>
            <a:endParaRPr lang="en-US" altLang="ko-KR" sz="36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endParaRPr lang="en-US" altLang="ko-KR" sz="36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sz="3200" i="1" dirty="0" err="1" smtClean="0"/>
              <a:t>Somchai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Rungsilp</a:t>
            </a:r>
            <a:endParaRPr lang="en-US" sz="3200" i="1" dirty="0" smtClean="0"/>
          </a:p>
          <a:p>
            <a:pPr algn="ctr"/>
            <a:r>
              <a:rPr lang="en-US" sz="3200" i="1" dirty="0" smtClean="0"/>
              <a:t>Foundation for Children with Disabilities</a:t>
            </a:r>
          </a:p>
          <a:p>
            <a:pPr algn="ctr"/>
            <a:r>
              <a:rPr lang="en-US" sz="3200" i="1" dirty="0" smtClean="0"/>
              <a:t>Thailand </a:t>
            </a:r>
          </a:p>
          <a:p>
            <a:endParaRPr lang="en-US" altLang="ko-KR" sz="36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26" name="Picture 2" descr="C:\Users\Public\Pictures\Sample Pictures\Chrysanthem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Public\Pictures\Sample Pictures\Tuli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14348" y="428605"/>
            <a:ext cx="72775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Các</a:t>
            </a:r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chủ</a:t>
            </a:r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đề</a:t>
            </a:r>
            <a:endParaRPr lang="en-US" altLang="ko-KR" sz="36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endParaRPr lang="en-US" altLang="ko-KR" sz="36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@ 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Người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thực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hiện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chính</a:t>
            </a:r>
            <a:endParaRPr lang="en-US" altLang="ko-KR" sz="3600" i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@ 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Quá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Trình</a:t>
            </a:r>
            <a:endParaRPr lang="en-US" altLang="ko-KR" sz="3600" i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@ 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Nội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dung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chính</a:t>
            </a:r>
            <a:endParaRPr lang="en-US" altLang="ko-KR" sz="3600" i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@ 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Khung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thời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gian</a:t>
            </a:r>
            <a:endParaRPr lang="en-US" altLang="ko-KR" sz="3600" i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41578" y="714356"/>
            <a:ext cx="714604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Người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thực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hiện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chính</a:t>
            </a:r>
            <a:endParaRPr lang="en-US" altLang="ko-KR" sz="4400" b="1" dirty="0" smtClean="0">
              <a:solidFill>
                <a:srgbClr val="00206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endParaRPr lang="en-US" altLang="ko-KR" sz="36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Hội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đồng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người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khuyết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tật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Thái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Lan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và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Mạng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lưới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các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tổ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chức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người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khuyết</a:t>
            </a:r>
            <a:r>
              <a:rPr lang="en-US" altLang="ko-KR" sz="3600" i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i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tật</a:t>
            </a:r>
            <a:endParaRPr lang="en-US" altLang="ko-KR" sz="36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57224" y="428605"/>
            <a:ext cx="713464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Quá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trình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@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Thiết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lập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các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nhóm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làm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việc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@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Nghiên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cứu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về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pháp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luật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quy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định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chính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sách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kế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hoạch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quốc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gia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,…</a:t>
            </a: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@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Nghiên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cứu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cách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làm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báo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cáo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thay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thế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từ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4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quốc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gia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@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Tiến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hành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việc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điều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trần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trước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công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chúng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tại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4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khu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vực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của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các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quốc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gia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@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Tổ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chức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diễn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đàn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về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cách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làm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báo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cáo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thay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thế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@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Đệ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trình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dự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thảo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về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danh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sách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của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các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vấn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đề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endParaRPr lang="en-US" altLang="ko-KR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endParaRPr lang="en-US" altLang="ko-KR" b="1" dirty="0" smtClean="0">
              <a:solidFill>
                <a:srgbClr val="00206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endParaRPr lang="en-US" altLang="ko-KR" sz="4400" b="1" dirty="0" smtClean="0">
              <a:solidFill>
                <a:srgbClr val="00206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42976" y="428605"/>
            <a:ext cx="684889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Quá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trình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tiếp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theo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</a:p>
          <a:p>
            <a:endParaRPr lang="en-US" altLang="ko-KR" sz="4400" b="1" dirty="0" smtClean="0">
              <a:solidFill>
                <a:srgbClr val="00206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@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Tiến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hành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hội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thảo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để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trao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đổi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và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cung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cấp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những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gợi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ý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bản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báo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cáo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quốc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gia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@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Đào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tạo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về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việc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chuẩn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bị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việc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trình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bày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bản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báo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cáo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thay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thế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@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Tiến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hành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hội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thảo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online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bằng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skype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cuộc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họp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giữa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ạng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lưới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của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người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khuyết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tật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và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Ủ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y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ban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về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quyền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của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người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khuyết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tật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@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Lập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bản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báo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cáo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thay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thế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42976" y="428605"/>
            <a:ext cx="68488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Các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nội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dung </a:t>
            </a:r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chính</a:t>
            </a:r>
            <a:endParaRPr lang="en-US" altLang="ko-KR" sz="4400" b="1" dirty="0" smtClean="0">
              <a:solidFill>
                <a:srgbClr val="00206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endParaRPr lang="en-US" altLang="ko-KR" sz="4400" b="1" dirty="0">
              <a:solidFill>
                <a:srgbClr val="00206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Theo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dõi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quá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trình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thực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hiện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của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Đảng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và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Nhà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Nước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theo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các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nội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dung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của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công</a:t>
            </a:r>
            <a:r>
              <a:rPr lang="en-US" altLang="ko-KR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ước</a:t>
            </a:r>
            <a:endParaRPr lang="en-US" altLang="ko-KR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42976" y="428605"/>
            <a:ext cx="684889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Khung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thời</a:t>
            </a:r>
            <a:r>
              <a:rPr lang="en-US" altLang="ko-KR" sz="44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="1" dirty="0" err="1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gian</a:t>
            </a:r>
            <a:endParaRPr lang="en-US" altLang="ko-KR" sz="4400" b="1" dirty="0" smtClean="0">
              <a:solidFill>
                <a:srgbClr val="00206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endParaRPr lang="en-US" altLang="ko-KR" sz="4400" b="1" dirty="0" smtClean="0">
              <a:solidFill>
                <a:srgbClr val="00206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@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Từ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tháng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2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năm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2015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đến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tháng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3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năm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2016</a:t>
            </a: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@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Trình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bày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ở Geneva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từ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16/3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đến</a:t>
            </a:r>
            <a:r>
              <a:rPr lang="en-US" altLang="ko-KR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2/4/2016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298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ชุดรูปแบบของ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Experiences on Alternative Report UNCRPD Thailand</dc:title>
  <dc:creator>USER</dc:creator>
  <cp:lastModifiedBy>hp</cp:lastModifiedBy>
  <cp:revision>53</cp:revision>
  <dcterms:created xsi:type="dcterms:W3CDTF">2016-03-08T12:22:14Z</dcterms:created>
  <dcterms:modified xsi:type="dcterms:W3CDTF">2016-03-14T01:33:15Z</dcterms:modified>
</cp:coreProperties>
</file>