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8" r:id="rId5"/>
    <p:sldId id="261" r:id="rId6"/>
    <p:sldId id="262" r:id="rId7"/>
    <p:sldId id="264" r:id="rId8"/>
    <p:sldId id="263" r:id="rId9"/>
    <p:sldId id="271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1CEA-88FF-4C63-8AF2-4FE905DB041E}" type="datetimeFigureOut">
              <a:rPr lang="en-PH" smtClean="0"/>
              <a:pPr/>
              <a:t>3/16/2016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A63A-61E1-4CD6-9AE1-19A9572F1AA0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1CEA-88FF-4C63-8AF2-4FE905DB041E}" type="datetimeFigureOut">
              <a:rPr lang="en-PH" smtClean="0"/>
              <a:pPr/>
              <a:t>3/16/2016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A63A-61E1-4CD6-9AE1-19A9572F1AA0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1CEA-88FF-4C63-8AF2-4FE905DB041E}" type="datetimeFigureOut">
              <a:rPr lang="en-PH" smtClean="0"/>
              <a:pPr/>
              <a:t>3/16/2016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A63A-61E1-4CD6-9AE1-19A9572F1AA0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1CEA-88FF-4C63-8AF2-4FE905DB041E}" type="datetimeFigureOut">
              <a:rPr lang="en-PH" smtClean="0"/>
              <a:pPr/>
              <a:t>3/16/2016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A63A-61E1-4CD6-9AE1-19A9572F1AA0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1CEA-88FF-4C63-8AF2-4FE905DB041E}" type="datetimeFigureOut">
              <a:rPr lang="en-PH" smtClean="0"/>
              <a:pPr/>
              <a:t>3/16/2016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A63A-61E1-4CD6-9AE1-19A9572F1AA0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1CEA-88FF-4C63-8AF2-4FE905DB041E}" type="datetimeFigureOut">
              <a:rPr lang="en-PH" smtClean="0"/>
              <a:pPr/>
              <a:t>3/16/2016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A63A-61E1-4CD6-9AE1-19A9572F1AA0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1CEA-88FF-4C63-8AF2-4FE905DB041E}" type="datetimeFigureOut">
              <a:rPr lang="en-PH" smtClean="0"/>
              <a:pPr/>
              <a:t>3/16/2016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A63A-61E1-4CD6-9AE1-19A9572F1AA0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1CEA-88FF-4C63-8AF2-4FE905DB041E}" type="datetimeFigureOut">
              <a:rPr lang="en-PH" smtClean="0"/>
              <a:pPr/>
              <a:t>3/16/2016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A63A-61E1-4CD6-9AE1-19A9572F1AA0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1CEA-88FF-4C63-8AF2-4FE905DB041E}" type="datetimeFigureOut">
              <a:rPr lang="en-PH" smtClean="0"/>
              <a:pPr/>
              <a:t>3/16/2016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A63A-61E1-4CD6-9AE1-19A9572F1AA0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1CEA-88FF-4C63-8AF2-4FE905DB041E}" type="datetimeFigureOut">
              <a:rPr lang="en-PH" smtClean="0"/>
              <a:pPr/>
              <a:t>3/16/2016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A63A-61E1-4CD6-9AE1-19A9572F1AA0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1CEA-88FF-4C63-8AF2-4FE905DB041E}" type="datetimeFigureOut">
              <a:rPr lang="en-PH" smtClean="0"/>
              <a:pPr/>
              <a:t>3/16/2016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A63A-61E1-4CD6-9AE1-19A9572F1AA0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51CEA-88FF-4C63-8AF2-4FE905DB041E}" type="datetimeFigureOut">
              <a:rPr lang="en-PH" smtClean="0"/>
              <a:pPr/>
              <a:t>3/16/2016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3A63A-61E1-4CD6-9AE1-19A9572F1AA0}" type="slidenum">
              <a:rPr lang="en-PH" smtClean="0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Hội</a:t>
            </a:r>
            <a:r>
              <a:rPr lang="en-US" b="1" dirty="0" smtClean="0"/>
              <a:t> </a:t>
            </a:r>
            <a:r>
              <a:rPr lang="en-US" b="1" dirty="0" err="1" smtClean="0"/>
              <a:t>thảo</a:t>
            </a:r>
            <a:r>
              <a:rPr lang="en-US" b="1" dirty="0" smtClean="0"/>
              <a:t> </a:t>
            </a:r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Xây</a:t>
            </a:r>
            <a:r>
              <a:rPr lang="en-US" b="1" dirty="0" smtClean="0"/>
              <a:t> </a:t>
            </a:r>
            <a:r>
              <a:rPr lang="en-US" b="1" dirty="0" err="1" smtClean="0"/>
              <a:t>dựng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“</a:t>
            </a:r>
            <a:r>
              <a:rPr lang="en-US" b="1" dirty="0" err="1" smtClean="0"/>
              <a:t>Báo</a:t>
            </a:r>
            <a:r>
              <a:rPr lang="en-US" b="1" dirty="0" smtClean="0"/>
              <a:t> </a:t>
            </a:r>
            <a:r>
              <a:rPr lang="en-US" b="1" dirty="0" err="1" smtClean="0"/>
              <a:t>cáo</a:t>
            </a:r>
            <a:r>
              <a:rPr lang="en-US" b="1" dirty="0" smtClean="0"/>
              <a:t> </a:t>
            </a:r>
            <a:r>
              <a:rPr lang="en-US" b="1" dirty="0" err="1" smtClean="0"/>
              <a:t>giám</a:t>
            </a:r>
            <a:r>
              <a:rPr lang="en-US" b="1" dirty="0" smtClean="0"/>
              <a:t> </a:t>
            </a:r>
            <a:r>
              <a:rPr lang="en-US" b="1" dirty="0" err="1" smtClean="0"/>
              <a:t>sát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thi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ước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Liên</a:t>
            </a:r>
            <a:r>
              <a:rPr lang="en-US" b="1" dirty="0" smtClean="0"/>
              <a:t> </a:t>
            </a:r>
            <a:r>
              <a:rPr lang="en-US" b="1" dirty="0" err="1" smtClean="0"/>
              <a:t>hợp</a:t>
            </a:r>
            <a:r>
              <a:rPr lang="en-US" b="1" dirty="0" smtClean="0"/>
              <a:t> </a:t>
            </a:r>
            <a:r>
              <a:rPr lang="en-US" b="1" dirty="0" err="1" smtClean="0"/>
              <a:t>quốc</a:t>
            </a:r>
            <a:r>
              <a:rPr lang="en-US" b="1" dirty="0" smtClean="0"/>
              <a:t> </a:t>
            </a:r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quyền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Người</a:t>
            </a:r>
            <a:r>
              <a:rPr lang="en-US" b="1" dirty="0" smtClean="0"/>
              <a:t> </a:t>
            </a:r>
            <a:r>
              <a:rPr lang="en-US" b="1" dirty="0" err="1" smtClean="0"/>
              <a:t>khuyết</a:t>
            </a:r>
            <a:r>
              <a:rPr lang="en-US" b="1" dirty="0" smtClean="0"/>
              <a:t> </a:t>
            </a:r>
            <a:r>
              <a:rPr lang="en-US" b="1" dirty="0" err="1" smtClean="0"/>
              <a:t>tật</a:t>
            </a:r>
            <a:r>
              <a:rPr lang="en-US" b="1" dirty="0" smtClean="0"/>
              <a:t>” </a:t>
            </a:r>
            <a:r>
              <a:rPr lang="en-US" b="1" dirty="0" err="1" smtClean="0"/>
              <a:t>tại</a:t>
            </a:r>
            <a:r>
              <a:rPr lang="en-US" b="1" dirty="0" smtClean="0"/>
              <a:t> </a:t>
            </a:r>
            <a:r>
              <a:rPr lang="en-US" b="1" dirty="0" err="1" smtClean="0"/>
              <a:t>Việt</a:t>
            </a:r>
            <a:r>
              <a:rPr lang="en-US" b="1" dirty="0" smtClean="0"/>
              <a:t> Nam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/>
          <a:lstStyle/>
          <a:p>
            <a:r>
              <a:rPr lang="en-PH" dirty="0" smtClean="0"/>
              <a:t> </a:t>
            </a:r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err="1" smtClean="0"/>
              <a:t>Tại</a:t>
            </a:r>
            <a:r>
              <a:rPr lang="en-PH" dirty="0" smtClean="0"/>
              <a:t> </a:t>
            </a:r>
            <a:r>
              <a:rPr lang="en-PH" dirty="0" smtClean="0"/>
              <a:t>Geneva</a:t>
            </a:r>
            <a:endParaRPr lang="en-PH" dirty="0"/>
          </a:p>
        </p:txBody>
      </p:sp>
      <p:pic>
        <p:nvPicPr>
          <p:cNvPr id="3" name="Picture 12" descr="d:\Users\abner\Pictures\Canon\2011 9-18 to 9-24 Geneva\9-21-11\IMG_1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3657408" cy="2743200"/>
          </a:xfrm>
          <a:prstGeom prst="rect">
            <a:avLst/>
          </a:prstGeom>
          <a:noFill/>
        </p:spPr>
      </p:pic>
      <p:pic>
        <p:nvPicPr>
          <p:cNvPr id="4" name="Picture 13" descr="d:\Users\abner\Pictures\Canon\2011 9-18 to 9-24 Geneva\9-22-11\IMG_1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3657408" cy="2743200"/>
          </a:xfrm>
          <a:prstGeom prst="rect">
            <a:avLst/>
          </a:prstGeom>
          <a:noFill/>
        </p:spPr>
      </p:pic>
      <p:pic>
        <p:nvPicPr>
          <p:cNvPr id="5" name="Picture 14" descr="d:\Users\abner\Pictures\Canon\2011 9-18 to 9-24 Geneva\9-20-11\IMG_09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886200"/>
            <a:ext cx="3657408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814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3600" dirty="0" err="1" smtClean="0"/>
              <a:t>Báo</a:t>
            </a:r>
            <a:r>
              <a:rPr lang="en-PH" sz="3600" dirty="0" smtClean="0"/>
              <a:t> </a:t>
            </a:r>
            <a:r>
              <a:rPr lang="en-PH" sz="3600" dirty="0" err="1" smtClean="0"/>
              <a:t>cáo</a:t>
            </a:r>
            <a:r>
              <a:rPr lang="en-PH" sz="3600" dirty="0" smtClean="0"/>
              <a:t> </a:t>
            </a:r>
            <a:r>
              <a:rPr lang="en-PH" sz="3600" dirty="0" err="1" smtClean="0"/>
              <a:t>Quốc</a:t>
            </a:r>
            <a:r>
              <a:rPr lang="en-PH" sz="3600" dirty="0" smtClean="0"/>
              <a:t> </a:t>
            </a:r>
            <a:r>
              <a:rPr lang="en-PH" sz="3600" dirty="0" err="1" smtClean="0"/>
              <a:t>gia</a:t>
            </a:r>
            <a:r>
              <a:rPr lang="en-PH" sz="3600" dirty="0" smtClean="0"/>
              <a:t> sẽ </a:t>
            </a:r>
            <a:r>
              <a:rPr lang="en-PH" sz="3600" dirty="0" err="1" smtClean="0"/>
              <a:t>như</a:t>
            </a:r>
            <a:r>
              <a:rPr lang="en-PH" sz="3600" dirty="0" smtClean="0"/>
              <a:t> </a:t>
            </a:r>
            <a:r>
              <a:rPr lang="en-PH" sz="3600" dirty="0" err="1" smtClean="0"/>
              <a:t>thê</a:t>
            </a:r>
            <a:r>
              <a:rPr lang="en-PH" sz="3600" dirty="0" smtClean="0"/>
              <a:t>́ </a:t>
            </a:r>
            <a:r>
              <a:rPr lang="en-PH" sz="3600" dirty="0" err="1" smtClean="0"/>
              <a:t>nào</a:t>
            </a:r>
            <a:r>
              <a:rPr lang="en-PH" sz="3600" dirty="0" smtClean="0"/>
              <a:t>?</a:t>
            </a:r>
            <a:endParaRPr lang="en-PH" sz="3600" dirty="0"/>
          </a:p>
        </p:txBody>
      </p:sp>
      <p:pic>
        <p:nvPicPr>
          <p:cNvPr id="1032" name="Picture 8" descr="http://previews.123rf.com/images/olillia/olillia1208/olillia120800075/14891373-School-Stock-Vector-school-cartoon-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9388" y="1524000"/>
            <a:ext cx="2468812" cy="1722472"/>
          </a:xfrm>
          <a:prstGeom prst="rect">
            <a:avLst/>
          </a:prstGeom>
          <a:noFill/>
        </p:spPr>
      </p:pic>
      <p:pic>
        <p:nvPicPr>
          <p:cNvPr id="1034" name="Picture 10" descr="https://s-media-cache-ak0.pinimg.com/736x/27/8a/99/278a99ac7ece24bfcc4e00b469270a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86200"/>
            <a:ext cx="2819400" cy="2346609"/>
          </a:xfrm>
          <a:prstGeom prst="rect">
            <a:avLst/>
          </a:prstGeom>
          <a:noFill/>
        </p:spPr>
      </p:pic>
      <p:pic>
        <p:nvPicPr>
          <p:cNvPr id="1036" name="Picture 12" descr="https://firstgradeclass1.wikispaces.com/file/view/thumbnail.jpg/264113077/265x260/thumbn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810000"/>
            <a:ext cx="2209800" cy="2209801"/>
          </a:xfrm>
          <a:prstGeom prst="rect">
            <a:avLst/>
          </a:prstGeom>
          <a:noFill/>
        </p:spPr>
      </p:pic>
      <p:pic>
        <p:nvPicPr>
          <p:cNvPr id="1040" name="Picture 16" descr="http://www.toonpool.com/user/856/files/social_services_1043215.jpg"/>
          <p:cNvPicPr>
            <a:picLocks noChangeAspect="1" noChangeArrowheads="1"/>
          </p:cNvPicPr>
          <p:nvPr/>
        </p:nvPicPr>
        <p:blipFill>
          <a:blip r:embed="rId5" cstate="print"/>
          <a:srcRect l="1847" r="33539" b="53178"/>
          <a:stretch>
            <a:fillRect/>
          </a:stretch>
        </p:blipFill>
        <p:spPr bwMode="auto">
          <a:xfrm>
            <a:off x="533400" y="1600200"/>
            <a:ext cx="26670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40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3600" dirty="0" err="1" smtClean="0"/>
              <a:t>Báo</a:t>
            </a:r>
            <a:r>
              <a:rPr lang="en-PH" sz="3600" dirty="0" smtClean="0"/>
              <a:t> </a:t>
            </a:r>
            <a:r>
              <a:rPr lang="en-PH" sz="3600" dirty="0" err="1" smtClean="0"/>
              <a:t>cáo</a:t>
            </a:r>
            <a:r>
              <a:rPr lang="en-PH" sz="3600" dirty="0" smtClean="0"/>
              <a:t> song </a:t>
            </a:r>
            <a:r>
              <a:rPr lang="en-PH" sz="3600" dirty="0" err="1" smtClean="0"/>
              <a:t>song</a:t>
            </a:r>
            <a:r>
              <a:rPr lang="en-PH" sz="3600" dirty="0" smtClean="0"/>
              <a:t> sẽ </a:t>
            </a:r>
            <a:r>
              <a:rPr lang="en-PH" sz="3600" dirty="0" err="1" smtClean="0"/>
              <a:t>nói</a:t>
            </a:r>
            <a:r>
              <a:rPr lang="en-PH" sz="3600" dirty="0" smtClean="0"/>
              <a:t> </a:t>
            </a:r>
            <a:r>
              <a:rPr lang="en-PH" sz="3600" dirty="0" err="1" smtClean="0"/>
              <a:t>những</a:t>
            </a:r>
            <a:r>
              <a:rPr lang="en-PH" sz="3600" dirty="0" smtClean="0"/>
              <a:t> </a:t>
            </a:r>
            <a:r>
              <a:rPr lang="en-PH" sz="3600" dirty="0" err="1" smtClean="0"/>
              <a:t>gi</a:t>
            </a:r>
            <a:r>
              <a:rPr lang="en-PH" sz="3600" dirty="0" smtClean="0"/>
              <a:t>̀?</a:t>
            </a:r>
            <a:endParaRPr lang="en-PH" sz="3600" dirty="0"/>
          </a:p>
        </p:txBody>
      </p:sp>
      <p:pic>
        <p:nvPicPr>
          <p:cNvPr id="1032" name="Picture 8" descr="http://previews.123rf.com/images/olillia/olillia1208/olillia120800075/14891373-School-Stock-Vector-school-cartoon-buildin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989388" y="1524000"/>
            <a:ext cx="2468812" cy="1722472"/>
          </a:xfrm>
          <a:prstGeom prst="rect">
            <a:avLst/>
          </a:prstGeom>
          <a:noFill/>
        </p:spPr>
      </p:pic>
      <p:pic>
        <p:nvPicPr>
          <p:cNvPr id="1034" name="Picture 10" descr="https://s-media-cache-ak0.pinimg.com/736x/27/8a/99/278a99ac7ece24bfcc4e00b469270a79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33400" y="3886200"/>
            <a:ext cx="2819400" cy="2346609"/>
          </a:xfrm>
          <a:prstGeom prst="rect">
            <a:avLst/>
          </a:prstGeom>
          <a:noFill/>
        </p:spPr>
      </p:pic>
      <p:pic>
        <p:nvPicPr>
          <p:cNvPr id="1036" name="Picture 12" descr="https://firstgradeclass1.wikispaces.com/file/view/thumbnail.jpg/264113077/265x260/thumbnail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248400" y="3810000"/>
            <a:ext cx="2209800" cy="2209801"/>
          </a:xfrm>
          <a:prstGeom prst="rect">
            <a:avLst/>
          </a:prstGeom>
          <a:noFill/>
        </p:spPr>
      </p:pic>
      <p:pic>
        <p:nvPicPr>
          <p:cNvPr id="1040" name="Picture 16" descr="http://www.toonpool.com/user/856/files/social_services_1043215.jp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 l="1847" r="33539" b="53178"/>
          <a:stretch>
            <a:fillRect/>
          </a:stretch>
        </p:blipFill>
        <p:spPr bwMode="auto">
          <a:xfrm>
            <a:off x="533400" y="1600200"/>
            <a:ext cx="2667000" cy="1600200"/>
          </a:xfrm>
          <a:prstGeom prst="rect">
            <a:avLst/>
          </a:prstGeom>
          <a:noFill/>
        </p:spPr>
      </p:pic>
      <p:pic>
        <p:nvPicPr>
          <p:cNvPr id="1042" name="Picture 18" descr="http://www.hey.fr/fun/emoji/android/en/icon/android/72-emoji_android_wheelchair_symbo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2571" y="3276600"/>
            <a:ext cx="1543050" cy="1543051"/>
          </a:xfrm>
          <a:prstGeom prst="rect">
            <a:avLst/>
          </a:prstGeom>
          <a:noFill/>
        </p:spPr>
      </p:pic>
      <p:grpSp>
        <p:nvGrpSpPr>
          <p:cNvPr id="3" name="Group 20"/>
          <p:cNvGrpSpPr/>
          <p:nvPr/>
        </p:nvGrpSpPr>
        <p:grpSpPr>
          <a:xfrm>
            <a:off x="3296774" y="2819400"/>
            <a:ext cx="2570626" cy="2574857"/>
            <a:chOff x="3296774" y="2819400"/>
            <a:chExt cx="2570626" cy="2574857"/>
          </a:xfrm>
        </p:grpSpPr>
        <p:sp>
          <p:nvSpPr>
            <p:cNvPr id="15" name="Up Arrow 14"/>
            <p:cNvSpPr/>
            <p:nvPr/>
          </p:nvSpPr>
          <p:spPr>
            <a:xfrm rot="2434821">
              <a:off x="5257800" y="2820570"/>
              <a:ext cx="609600" cy="609600"/>
            </a:xfrm>
            <a:prstGeom prst="up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6" name="Up Arrow 15"/>
            <p:cNvSpPr/>
            <p:nvPr/>
          </p:nvSpPr>
          <p:spPr>
            <a:xfrm rot="13195008">
              <a:off x="3297529" y="4780841"/>
              <a:ext cx="609600" cy="609600"/>
            </a:xfrm>
            <a:prstGeom prst="up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7" name="Up Arrow 16"/>
            <p:cNvSpPr/>
            <p:nvPr/>
          </p:nvSpPr>
          <p:spPr>
            <a:xfrm rot="18533316">
              <a:off x="3296774" y="2819400"/>
              <a:ext cx="609600" cy="609600"/>
            </a:xfrm>
            <a:prstGeom prst="up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8" name="Up Arrow 17"/>
            <p:cNvSpPr/>
            <p:nvPr/>
          </p:nvSpPr>
          <p:spPr>
            <a:xfrm rot="7986431">
              <a:off x="5256753" y="4784657"/>
              <a:ext cx="609600" cy="609600"/>
            </a:xfrm>
            <a:prstGeom prst="up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24000" y="1752600"/>
            <a:ext cx="7496109" cy="4318575"/>
            <a:chOff x="1524000" y="1752600"/>
            <a:chExt cx="7496109" cy="4318575"/>
          </a:xfrm>
        </p:grpSpPr>
        <p:sp>
          <p:nvSpPr>
            <p:cNvPr id="13" name="TextBox 12"/>
            <p:cNvSpPr txBox="1"/>
            <p:nvPr/>
          </p:nvSpPr>
          <p:spPr>
            <a:xfrm>
              <a:off x="6019800" y="2133600"/>
              <a:ext cx="30003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PH" sz="3200" b="1" dirty="0" err="1" smtClean="0"/>
                <a:t>Phân</a:t>
              </a:r>
              <a:r>
                <a:rPr lang="en-PH" sz="3200" b="1" dirty="0" smtClean="0"/>
                <a:t> </a:t>
              </a:r>
              <a:r>
                <a:rPr lang="en-PH" sz="3200" b="1" dirty="0" err="1" smtClean="0"/>
                <a:t>biệt</a:t>
              </a:r>
              <a:r>
                <a:rPr lang="en-PH" sz="3200" b="1" dirty="0" smtClean="0"/>
                <a:t> </a:t>
              </a:r>
              <a:r>
                <a:rPr lang="en-PH" sz="3200" b="1" dirty="0" err="1" smtClean="0"/>
                <a:t>đối</a:t>
              </a:r>
              <a:r>
                <a:rPr lang="en-PH" sz="3200" b="1" dirty="0" smtClean="0"/>
                <a:t> </a:t>
              </a:r>
              <a:r>
                <a:rPr lang="en-PH" sz="3200" b="1" dirty="0" err="1" smtClean="0"/>
                <a:t>xư</a:t>
              </a:r>
              <a:r>
                <a:rPr lang="en-PH" sz="3200" b="1" dirty="0" smtClean="0"/>
                <a:t>̉</a:t>
              </a:r>
              <a:endParaRPr lang="en-PH" sz="3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24000" y="1752600"/>
              <a:ext cx="257294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PH" sz="3200" b="1" dirty="0" err="1" smtClean="0"/>
                <a:t>Thiếu</a:t>
              </a:r>
              <a:r>
                <a:rPr lang="en-PH" sz="3200" b="1" dirty="0" smtClean="0"/>
                <a:t> </a:t>
              </a:r>
            </a:p>
            <a:p>
              <a:r>
                <a:rPr lang="en-PH" sz="3200" b="1" dirty="0" err="1" smtClean="0"/>
                <a:t>dịch</a:t>
              </a:r>
              <a:r>
                <a:rPr lang="en-PH" sz="3200" b="1" dirty="0" smtClean="0"/>
                <a:t> vụ </a:t>
              </a:r>
              <a:r>
                <a:rPr lang="en-PH" sz="3200" b="1" dirty="0" err="1" smtClean="0"/>
                <a:t>hô</a:t>
              </a:r>
              <a:r>
                <a:rPr lang="en-PH" sz="3200" b="1" dirty="0" smtClean="0"/>
                <a:t>̃</a:t>
              </a:r>
              <a:r>
                <a:rPr lang="en-PH" sz="3200" b="1" dirty="0" smtClean="0"/>
                <a:t> </a:t>
              </a:r>
              <a:r>
                <a:rPr lang="en-PH" sz="3200" b="1" dirty="0" err="1" smtClean="0"/>
                <a:t>trơ</a:t>
              </a:r>
              <a:r>
                <a:rPr lang="en-PH" sz="3200" b="1" dirty="0" smtClean="0"/>
                <a:t>̣</a:t>
              </a:r>
              <a:endParaRPr lang="en-PH" sz="3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24000" y="5435025"/>
              <a:ext cx="30588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PH" sz="3200" b="1" dirty="0" err="1" smtClean="0"/>
                <a:t>Không</a:t>
              </a:r>
              <a:r>
                <a:rPr lang="en-PH" sz="3200" b="1" dirty="0" smtClean="0"/>
                <a:t> </a:t>
              </a:r>
              <a:r>
                <a:rPr lang="en-PH" sz="3200" b="1" dirty="0" err="1" smtClean="0"/>
                <a:t>bình</a:t>
              </a:r>
              <a:r>
                <a:rPr lang="en-PH" sz="3200" b="1" dirty="0" smtClean="0"/>
                <a:t> </a:t>
              </a:r>
              <a:r>
                <a:rPr lang="en-PH" sz="3200" b="1" dirty="0" err="1" smtClean="0"/>
                <a:t>đẳng</a:t>
              </a:r>
              <a:endParaRPr lang="en-PH" sz="3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72200" y="5486400"/>
              <a:ext cx="16001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PH" sz="3200" b="1" dirty="0" err="1" smtClean="0"/>
                <a:t>Tiếp</a:t>
              </a:r>
              <a:r>
                <a:rPr lang="en-PH" sz="3200" b="1" dirty="0" smtClean="0"/>
                <a:t> </a:t>
              </a:r>
              <a:r>
                <a:rPr lang="en-PH" sz="3200" b="1" dirty="0" err="1" smtClean="0"/>
                <a:t>cận</a:t>
              </a:r>
              <a:endParaRPr lang="en-PH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6029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dirty="0" err="1"/>
              <a:t>Bạn</a:t>
            </a:r>
            <a:r>
              <a:rPr lang="en-PH" dirty="0"/>
              <a:t> </a:t>
            </a:r>
            <a:r>
              <a:rPr lang="en-PH" dirty="0" err="1"/>
              <a:t>nghĩ</a:t>
            </a:r>
            <a:r>
              <a:rPr lang="en-PH" dirty="0"/>
              <a:t> </a:t>
            </a:r>
            <a:r>
              <a:rPr lang="en-PH" dirty="0" err="1"/>
              <a:t>gì</a:t>
            </a:r>
            <a:r>
              <a:rPr lang="en-PH" dirty="0"/>
              <a:t> </a:t>
            </a:r>
            <a:r>
              <a:rPr lang="en-PH" dirty="0" err="1"/>
              <a:t>về</a:t>
            </a:r>
            <a:r>
              <a:rPr lang="en-PH" dirty="0"/>
              <a:t> </a:t>
            </a:r>
            <a:r>
              <a:rPr lang="en-PH" dirty="0" err="1"/>
              <a:t>tuyên</a:t>
            </a:r>
            <a:r>
              <a:rPr lang="en-PH" dirty="0"/>
              <a:t> </a:t>
            </a:r>
            <a:r>
              <a:rPr lang="en-PH" dirty="0" err="1"/>
              <a:t>bố</a:t>
            </a:r>
            <a:r>
              <a:rPr lang="en-PH" dirty="0"/>
              <a:t> </a:t>
            </a:r>
            <a:r>
              <a:rPr lang="en-PH" dirty="0" err="1"/>
              <a:t>này</a:t>
            </a:r>
            <a:r>
              <a:rPr lang="en-PH" dirty="0"/>
              <a:t>?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dirty="0">
                <a:latin typeface="Calibri (Body)"/>
                <a:cs typeface="Calibri" panose="020F0502020204030204" pitchFamily="34" charset="0"/>
              </a:rPr>
              <a:t>Trẻ em </a:t>
            </a:r>
            <a:r>
              <a:rPr lang="en-US" dirty="0" err="1" smtClean="0">
                <a:latin typeface="Calibri (Body)"/>
                <a:cs typeface="Calibri" panose="020F0502020204030204" pitchFamily="34" charset="0"/>
              </a:rPr>
              <a:t>khuyết</a:t>
            </a:r>
            <a:r>
              <a:rPr lang="en-US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 (Body)"/>
                <a:cs typeface="Calibri" panose="020F0502020204030204" pitchFamily="34" charset="0"/>
              </a:rPr>
              <a:t>tật</a:t>
            </a:r>
            <a:r>
              <a:rPr lang="en-US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 (Body)"/>
                <a:cs typeface="Calibri" panose="020F0502020204030204" pitchFamily="34" charset="0"/>
              </a:rPr>
              <a:t>gặp</a:t>
            </a:r>
            <a:r>
              <a:rPr lang="en-US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vi-VN" dirty="0" smtClean="0">
                <a:latin typeface="Calibri (Body)"/>
                <a:cs typeface="Calibri" panose="020F0502020204030204" pitchFamily="34" charset="0"/>
              </a:rPr>
              <a:t>các </a:t>
            </a:r>
            <a:r>
              <a:rPr lang="vi-VN" dirty="0">
                <a:latin typeface="Calibri (Body)"/>
                <a:cs typeface="Calibri" panose="020F0502020204030204" pitchFamily="34" charset="0"/>
              </a:rPr>
              <a:t>rào cản </a:t>
            </a:r>
            <a:r>
              <a:rPr lang="en-US" dirty="0" err="1" smtClean="0">
                <a:latin typeface="Calibri (Body)"/>
                <a:cs typeface="Calibri" panose="020F0502020204030204" pitchFamily="34" charset="0"/>
              </a:rPr>
              <a:t>trong</a:t>
            </a:r>
            <a:r>
              <a:rPr lang="en-US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 (Body)"/>
                <a:cs typeface="Calibri" panose="020F0502020204030204" pitchFamily="34" charset="0"/>
              </a:rPr>
              <a:t>việc</a:t>
            </a:r>
            <a:r>
              <a:rPr lang="en-US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 (Body)"/>
                <a:cs typeface="Calibri" panose="020F0502020204030204" pitchFamily="34" charset="0"/>
              </a:rPr>
              <a:t>tham</a:t>
            </a:r>
            <a:r>
              <a:rPr lang="en-US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 (Body)"/>
                <a:cs typeface="Calibri" panose="020F0502020204030204" pitchFamily="34" charset="0"/>
              </a:rPr>
              <a:t>gia</a:t>
            </a:r>
            <a:r>
              <a:rPr lang="en-US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 (Body)"/>
                <a:cs typeface="Calibri" panose="020F0502020204030204" pitchFamily="34" charset="0"/>
              </a:rPr>
              <a:t>học</a:t>
            </a:r>
            <a:r>
              <a:rPr lang="en-US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 (Body)"/>
                <a:cs typeface="Calibri" panose="020F0502020204030204" pitchFamily="34" charset="0"/>
              </a:rPr>
              <a:t>tập</a:t>
            </a:r>
            <a:r>
              <a:rPr lang="vi-VN" dirty="0" smtClean="0">
                <a:latin typeface="Calibri (Body)"/>
                <a:cs typeface="Calibri" panose="020F0502020204030204" pitchFamily="34" charset="0"/>
              </a:rPr>
              <a:t>. </a:t>
            </a:r>
            <a:r>
              <a:rPr lang="vi-VN" dirty="0">
                <a:latin typeface="Calibri (Body)"/>
                <a:cs typeface="Calibri" panose="020F0502020204030204" pitchFamily="34" charset="0"/>
              </a:rPr>
              <a:t>Theo Báo cáo </a:t>
            </a:r>
            <a:r>
              <a:rPr lang="en-US" dirty="0" smtClean="0">
                <a:latin typeface="Calibri (Body)"/>
                <a:cs typeface="Calibri" panose="020F0502020204030204" pitchFamily="34" charset="0"/>
              </a:rPr>
              <a:t>t</a:t>
            </a:r>
            <a:r>
              <a:rPr lang="vi-VN" dirty="0" smtClean="0">
                <a:latin typeface="Calibri (Body)"/>
                <a:cs typeface="Calibri" panose="020F0502020204030204" pitchFamily="34" charset="0"/>
              </a:rPr>
              <a:t>hế </a:t>
            </a:r>
            <a:r>
              <a:rPr lang="vi-VN" dirty="0">
                <a:latin typeface="Calibri (Body)"/>
                <a:cs typeface="Calibri" panose="020F0502020204030204" pitchFamily="34" charset="0"/>
              </a:rPr>
              <a:t>giới về người khuyết tật được </a:t>
            </a:r>
            <a:r>
              <a:rPr lang="vi-VN" dirty="0" smtClean="0">
                <a:latin typeface="Calibri (Body)"/>
                <a:cs typeface="Calibri" panose="020F0502020204030204" pitchFamily="34" charset="0"/>
              </a:rPr>
              <a:t>WHO</a:t>
            </a:r>
            <a:r>
              <a:rPr lang="en-US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vi-VN" dirty="0" smtClean="0">
                <a:latin typeface="Calibri (Body)"/>
                <a:cs typeface="Calibri" panose="020F0502020204030204" pitchFamily="34" charset="0"/>
              </a:rPr>
              <a:t>công </a:t>
            </a:r>
            <a:r>
              <a:rPr lang="vi-VN" dirty="0">
                <a:latin typeface="Calibri (Body)"/>
                <a:cs typeface="Calibri" panose="020F0502020204030204" pitchFamily="34" charset="0"/>
              </a:rPr>
              <a:t>bố </a:t>
            </a:r>
            <a:r>
              <a:rPr lang="vi-VN" dirty="0" smtClean="0">
                <a:latin typeface="Calibri (Body)"/>
                <a:cs typeface="Calibri" panose="020F0502020204030204" pitchFamily="34" charset="0"/>
              </a:rPr>
              <a:t>năm </a:t>
            </a:r>
            <a:r>
              <a:rPr lang="vi-VN" dirty="0">
                <a:latin typeface="Calibri (Body)"/>
                <a:cs typeface="Calibri" panose="020F0502020204030204" pitchFamily="34" charset="0"/>
              </a:rPr>
              <a:t>2011, người khuyết tật có nhiều khả năng bị thất nghiệp, dẫn tới gia </a:t>
            </a:r>
            <a:r>
              <a:rPr lang="vi-VN" dirty="0" smtClean="0">
                <a:latin typeface="Calibri (Body)"/>
                <a:cs typeface="Calibri" panose="020F0502020204030204" pitchFamily="34" charset="0"/>
              </a:rPr>
              <a:t>đình </a:t>
            </a:r>
            <a:r>
              <a:rPr lang="vi-VN" dirty="0">
                <a:latin typeface="Calibri (Body)"/>
                <a:cs typeface="Calibri" panose="020F0502020204030204" pitchFamily="34" charset="0"/>
              </a:rPr>
              <a:t>họ </a:t>
            </a:r>
            <a:r>
              <a:rPr lang="en-US" dirty="0" err="1" smtClean="0">
                <a:latin typeface="Calibri (Body)"/>
                <a:cs typeface="Calibri" panose="020F0502020204030204" pitchFamily="34" charset="0"/>
              </a:rPr>
              <a:t>trơ</a:t>
            </a:r>
            <a:r>
              <a:rPr lang="en-US" dirty="0" smtClean="0">
                <a:latin typeface="Calibri (Body)"/>
                <a:cs typeface="Calibri" panose="020F0502020204030204" pitchFamily="34" charset="0"/>
              </a:rPr>
              <a:t>̉ </a:t>
            </a:r>
            <a:r>
              <a:rPr lang="en-US" dirty="0" err="1" smtClean="0">
                <a:latin typeface="Calibri (Body)"/>
                <a:cs typeface="Calibri" panose="020F0502020204030204" pitchFamily="34" charset="0"/>
              </a:rPr>
              <a:t>thành</a:t>
            </a:r>
            <a:r>
              <a:rPr lang="en-US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 (Body)"/>
                <a:cs typeface="Calibri" panose="020F0502020204030204" pitchFamily="34" charset="0"/>
              </a:rPr>
              <a:t>hô</a:t>
            </a:r>
            <a:r>
              <a:rPr lang="en-US" dirty="0" smtClean="0">
                <a:latin typeface="Calibri (Body)"/>
                <a:cs typeface="Calibri" panose="020F0502020204030204" pitchFamily="34" charset="0"/>
              </a:rPr>
              <a:t>̣</a:t>
            </a:r>
            <a:r>
              <a:rPr lang="vi-VN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 (Body)"/>
                <a:cs typeface="Calibri" panose="020F0502020204030204" pitchFamily="34" charset="0"/>
              </a:rPr>
              <a:t>nghèo.</a:t>
            </a:r>
            <a:r>
              <a:rPr lang="en-PH" dirty="0" smtClean="0">
                <a:latin typeface="Calibri (Body)"/>
                <a:cs typeface="Calibri" panose="020F0502020204030204" pitchFamily="34" charset="0"/>
              </a:rPr>
              <a:t> </a:t>
            </a:r>
            <a:endParaRPr lang="en-PH" dirty="0" smtClean="0">
              <a:latin typeface="Calibri (Body)"/>
              <a:cs typeface="Calibri" panose="020F0502020204030204" pitchFamily="34" charset="0"/>
            </a:endParaRPr>
          </a:p>
          <a:p>
            <a:r>
              <a:rPr lang="vi-VN" dirty="0">
                <a:latin typeface="Calibri (Body)"/>
                <a:cs typeface="Calibri" panose="020F0502020204030204" pitchFamily="34" charset="0"/>
              </a:rPr>
              <a:t>Báo cáo thế giới về người khuyết tật nói rằng người khuyết tật nghèo hơn so với </a:t>
            </a:r>
            <a:r>
              <a:rPr lang="en-US" dirty="0" err="1" smtClean="0">
                <a:latin typeface="Calibri (Body)"/>
                <a:cs typeface="Calibri" panose="020F0502020204030204" pitchFamily="34" charset="0"/>
              </a:rPr>
              <a:t>người</a:t>
            </a:r>
            <a:r>
              <a:rPr lang="en-US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vi-VN" dirty="0" smtClean="0">
                <a:latin typeface="Calibri (Body)"/>
                <a:cs typeface="Calibri" panose="020F0502020204030204" pitchFamily="34" charset="0"/>
              </a:rPr>
              <a:t>khôn</a:t>
            </a:r>
            <a:r>
              <a:rPr lang="en-US" dirty="0" smtClean="0">
                <a:latin typeface="Calibri (Body)"/>
                <a:cs typeface="Calibri" panose="020F0502020204030204" pitchFamily="34" charset="0"/>
              </a:rPr>
              <a:t>g</a:t>
            </a:r>
            <a:r>
              <a:rPr lang="vi-VN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 (Body)"/>
                <a:cs typeface="Calibri" panose="020F0502020204030204" pitchFamily="34" charset="0"/>
              </a:rPr>
              <a:t>khuyết tật. Trong một cuộc khảo sát được tiến hành tại các khu vực được lựa chọn bởi một cơ quan chính phủ có uy tín, 60% người khuyết tật ở các vùng nông thôn </a:t>
            </a:r>
            <a:r>
              <a:rPr lang="en-US" dirty="0" smtClean="0">
                <a:latin typeface="Calibri (Body)"/>
                <a:cs typeface="Calibri" panose="020F0502020204030204" pitchFamily="34" charset="0"/>
              </a:rPr>
              <a:t>có </a:t>
            </a:r>
            <a:r>
              <a:rPr lang="en-US" dirty="0" err="1" smtClean="0">
                <a:latin typeface="Calibri (Body)"/>
                <a:cs typeface="Calibri" panose="020F0502020204030204" pitchFamily="34" charset="0"/>
              </a:rPr>
              <a:t>mức</a:t>
            </a:r>
            <a:r>
              <a:rPr lang="en-US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vi-VN" dirty="0" smtClean="0">
                <a:latin typeface="Calibri (Body)"/>
                <a:cs typeface="Calibri" panose="020F0502020204030204" pitchFamily="34" charset="0"/>
              </a:rPr>
              <a:t>sống nghèo </a:t>
            </a:r>
            <a:r>
              <a:rPr lang="en-US" dirty="0" err="1" smtClean="0">
                <a:latin typeface="Calibri (Body)"/>
                <a:cs typeface="Calibri" panose="020F0502020204030204" pitchFamily="34" charset="0"/>
              </a:rPr>
              <a:t>hơn</a:t>
            </a:r>
            <a:r>
              <a:rPr lang="en-US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vi-VN" dirty="0" smtClean="0">
                <a:latin typeface="Calibri (Body)"/>
                <a:cs typeface="Calibri" panose="020F0502020204030204" pitchFamily="34" charset="0"/>
              </a:rPr>
              <a:t>so </a:t>
            </a:r>
            <a:r>
              <a:rPr lang="vi-VN" dirty="0">
                <a:latin typeface="Calibri (Body)"/>
                <a:cs typeface="Calibri" panose="020F0502020204030204" pitchFamily="34" charset="0"/>
              </a:rPr>
              <a:t>với 10% dân số nói chung </a:t>
            </a:r>
            <a:r>
              <a:rPr lang="en-US" dirty="0" smtClean="0">
                <a:latin typeface="Calibri (Body)"/>
                <a:cs typeface="Calibri" panose="020F0502020204030204" pitchFamily="34" charset="0"/>
              </a:rPr>
              <a:t>ở</a:t>
            </a:r>
            <a:r>
              <a:rPr lang="vi-VN" dirty="0" smtClean="0">
                <a:latin typeface="Calibri (Body)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 (Body)"/>
                <a:cs typeface="Calibri" panose="020F0502020204030204" pitchFamily="34" charset="0"/>
              </a:rPr>
              <a:t>khu vực đó.</a:t>
            </a:r>
            <a:endParaRPr lang="en-PH" dirty="0">
              <a:latin typeface="Calibri (Body)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4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d:\Users\abner\Pictures\Canon\2012 Coalition Consultation on Parallel Report\258_1115\IMG_562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76800" y="3505200"/>
            <a:ext cx="3657408" cy="2743200"/>
          </a:xfrm>
          <a:prstGeom prst="rect">
            <a:avLst/>
          </a:prstGeom>
          <a:noFill/>
        </p:spPr>
      </p:pic>
      <p:pic>
        <p:nvPicPr>
          <p:cNvPr id="6" name="Picture 8" descr="d:\Users\abner\Pictures\Canon\2012 2-11 Reg'l Consultation on CRPD NCR\IMG_240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3400" y="3505200"/>
            <a:ext cx="3657600" cy="2743200"/>
          </a:xfrm>
          <a:prstGeom prst="rect">
            <a:avLst/>
          </a:prstGeom>
          <a:noFill/>
        </p:spPr>
      </p:pic>
      <p:pic>
        <p:nvPicPr>
          <p:cNvPr id="5" name="Picture 10" descr="d:\Users\abner\Pictures\Canon\2011 12-09 to 12-11 Reg'l Consultation Reg.10\12-09-11\IMG_1904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876800" y="685800"/>
            <a:ext cx="3657600" cy="2743200"/>
          </a:xfrm>
          <a:prstGeom prst="rect">
            <a:avLst/>
          </a:prstGeom>
          <a:noFill/>
        </p:spPr>
      </p:pic>
      <p:pic>
        <p:nvPicPr>
          <p:cNvPr id="4" name="Picture 9" descr="d:\Users\abner\Pictures\Canon\2012 2-7 to 2-8 Reg'l Consultation on CRPD Batangas\160_0208\IMG_2348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3400" y="685800"/>
            <a:ext cx="3657600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Kinh</a:t>
            </a:r>
            <a:r>
              <a:rPr lang="en-US" sz="3600" b="1" dirty="0"/>
              <a:t> </a:t>
            </a:r>
            <a:r>
              <a:rPr lang="en-US" sz="3600" b="1" dirty="0" err="1"/>
              <a:t>nghiệm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việc</a:t>
            </a:r>
            <a:r>
              <a:rPr lang="en-US" sz="3600" b="1" dirty="0"/>
              <a:t> </a:t>
            </a:r>
            <a:r>
              <a:rPr lang="en-US" sz="3600" b="1" dirty="0" err="1"/>
              <a:t>thực</a:t>
            </a:r>
            <a:r>
              <a:rPr lang="en-US" sz="3600" b="1" dirty="0"/>
              <a:t> </a:t>
            </a:r>
            <a:r>
              <a:rPr lang="en-US" sz="3600" b="1" dirty="0" err="1"/>
              <a:t>hiện</a:t>
            </a:r>
            <a:r>
              <a:rPr lang="en-US" sz="3600" b="1" dirty="0"/>
              <a:t> </a:t>
            </a:r>
            <a:r>
              <a:rPr lang="en-US" sz="3600" b="1" dirty="0" err="1"/>
              <a:t>Báo</a:t>
            </a:r>
            <a:r>
              <a:rPr lang="en-US" sz="3600" b="1" dirty="0"/>
              <a:t> </a:t>
            </a:r>
            <a:r>
              <a:rPr lang="en-US" sz="3600" b="1" dirty="0" err="1"/>
              <a:t>cáo</a:t>
            </a:r>
            <a:r>
              <a:rPr lang="en-US" sz="3600" b="1" dirty="0"/>
              <a:t> </a:t>
            </a:r>
            <a:r>
              <a:rPr lang="en-US" sz="3600" b="1" dirty="0" err="1"/>
              <a:t>giám</a:t>
            </a:r>
            <a:r>
              <a:rPr lang="en-US" sz="3600" b="1" dirty="0"/>
              <a:t> </a:t>
            </a:r>
            <a:r>
              <a:rPr lang="en-US" sz="3600" b="1" dirty="0" err="1"/>
              <a:t>sát</a:t>
            </a:r>
            <a:r>
              <a:rPr lang="en-US" sz="3600" b="1" dirty="0"/>
              <a:t> ở </a:t>
            </a:r>
            <a:r>
              <a:rPr lang="en-US" sz="3600" b="1" dirty="0" err="1"/>
              <a:t>Philipines</a:t>
            </a:r>
            <a:endParaRPr lang="en-PH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7296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cbc.ca/1.2326060.1383341953!/fileImage/httpImage/image.jpg_gen/derivatives/original_300/ocad-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3530" y="2819400"/>
            <a:ext cx="2710470" cy="4038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err="1"/>
              <a:t>Nội</a:t>
            </a:r>
            <a:r>
              <a:rPr lang="en-PH" b="1" dirty="0"/>
              <a:t> dung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?</a:t>
            </a:r>
            <a:endParaRPr lang="en-PH" dirty="0"/>
          </a:p>
          <a:p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?</a:t>
            </a:r>
            <a:endParaRPr lang="en-PH" dirty="0"/>
          </a:p>
          <a:p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?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6626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PH" b="1" dirty="0" err="1" smtClean="0"/>
              <a:t>Quá</a:t>
            </a:r>
            <a:r>
              <a:rPr lang="en-PH" b="1" dirty="0" smtClean="0"/>
              <a:t> </a:t>
            </a:r>
            <a:r>
              <a:rPr lang="en-PH" b="1" dirty="0" err="1" smtClean="0"/>
              <a:t>trình</a:t>
            </a:r>
            <a:r>
              <a:rPr lang="en-PH" b="1" dirty="0" smtClean="0"/>
              <a:t> </a:t>
            </a:r>
            <a:r>
              <a:rPr lang="en-PH" b="1" dirty="0" err="1" smtClean="0"/>
              <a:t>thực</a:t>
            </a:r>
            <a:r>
              <a:rPr lang="en-PH" b="1" dirty="0" smtClean="0"/>
              <a:t> </a:t>
            </a:r>
            <a:r>
              <a:rPr lang="en-PH" b="1" dirty="0" err="1" smtClean="0"/>
              <a:t>hiện</a:t>
            </a:r>
            <a:r>
              <a:rPr lang="en-PH" b="1" dirty="0" smtClean="0"/>
              <a:t> </a:t>
            </a:r>
            <a:r>
              <a:rPr lang="en-PH" b="1" dirty="0" err="1" smtClean="0"/>
              <a:t>giám</a:t>
            </a:r>
            <a:r>
              <a:rPr lang="en-PH" b="1" dirty="0" smtClean="0"/>
              <a:t> </a:t>
            </a:r>
            <a:r>
              <a:rPr lang="en-PH" b="1" dirty="0" err="1" smtClean="0"/>
              <a:t>sát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dirty="0" err="1" smtClean="0"/>
              <a:t>Hiểu</a:t>
            </a:r>
            <a:r>
              <a:rPr lang="en-PH" dirty="0" smtClean="0"/>
              <a:t> </a:t>
            </a:r>
            <a:r>
              <a:rPr lang="en-PH" dirty="0" err="1" smtClean="0"/>
              <a:t>về</a:t>
            </a:r>
            <a:r>
              <a:rPr lang="en-PH" dirty="0" smtClean="0"/>
              <a:t> </a:t>
            </a:r>
            <a:r>
              <a:rPr lang="en-PH" dirty="0" err="1" smtClean="0"/>
              <a:t>nghĩa</a:t>
            </a:r>
            <a:r>
              <a:rPr lang="en-PH" dirty="0" smtClean="0"/>
              <a:t> </a:t>
            </a:r>
            <a:r>
              <a:rPr lang="en-PH" dirty="0" err="1" smtClean="0"/>
              <a:t>vụ</a:t>
            </a:r>
            <a:r>
              <a:rPr lang="en-PH" dirty="0" smtClean="0"/>
              <a:t> </a:t>
            </a:r>
            <a:r>
              <a:rPr lang="en-PH" dirty="0" err="1" smtClean="0"/>
              <a:t>quốc</a:t>
            </a:r>
            <a:r>
              <a:rPr lang="en-PH" dirty="0" smtClean="0"/>
              <a:t> </a:t>
            </a:r>
            <a:r>
              <a:rPr lang="en-PH" dirty="0" err="1" smtClean="0"/>
              <a:t>gia</a:t>
            </a:r>
            <a:r>
              <a:rPr lang="en-PH" dirty="0" smtClean="0"/>
              <a:t> </a:t>
            </a:r>
            <a:r>
              <a:rPr lang="en-PH" dirty="0" err="1" smtClean="0"/>
              <a:t>theo</a:t>
            </a:r>
            <a:r>
              <a:rPr lang="en-PH" dirty="0" smtClean="0"/>
              <a:t> </a:t>
            </a:r>
            <a:r>
              <a:rPr lang="en-PH" dirty="0" err="1" smtClean="0"/>
              <a:t>pháp</a:t>
            </a:r>
            <a:r>
              <a:rPr lang="en-PH" dirty="0" smtClean="0"/>
              <a:t> </a:t>
            </a:r>
            <a:r>
              <a:rPr lang="en-PH" dirty="0" err="1" smtClean="0"/>
              <a:t>luật</a:t>
            </a:r>
            <a:r>
              <a:rPr lang="en-PH" dirty="0" smtClean="0"/>
              <a:t> </a:t>
            </a:r>
            <a:r>
              <a:rPr lang="en-PH" dirty="0" err="1" smtClean="0"/>
              <a:t>quốc</a:t>
            </a:r>
            <a:r>
              <a:rPr lang="en-PH" dirty="0" smtClean="0"/>
              <a:t> </a:t>
            </a:r>
            <a:r>
              <a:rPr lang="en-PH" dirty="0" err="1" smtClean="0"/>
              <a:t>tế</a:t>
            </a:r>
            <a:r>
              <a:rPr lang="en-PH" dirty="0" smtClean="0"/>
              <a:t> </a:t>
            </a:r>
            <a:r>
              <a:rPr lang="en-PH" dirty="0" err="1" smtClean="0"/>
              <a:t>như</a:t>
            </a:r>
            <a:r>
              <a:rPr lang="en-PH" dirty="0" smtClean="0"/>
              <a:t> CRPD, CEDAW, CRC...</a:t>
            </a:r>
          </a:p>
          <a:p>
            <a:r>
              <a:rPr lang="en-PH" dirty="0" err="1" smtClean="0"/>
              <a:t>Hiểu</a:t>
            </a:r>
            <a:r>
              <a:rPr lang="en-PH" dirty="0" smtClean="0"/>
              <a:t> </a:t>
            </a:r>
            <a:r>
              <a:rPr lang="en-PH" dirty="0" err="1" smtClean="0"/>
              <a:t>về</a:t>
            </a:r>
            <a:r>
              <a:rPr lang="en-PH" dirty="0" smtClean="0"/>
              <a:t> </a:t>
            </a:r>
            <a:r>
              <a:rPr lang="en-PH" dirty="0" err="1" smtClean="0"/>
              <a:t>hệ</a:t>
            </a:r>
            <a:r>
              <a:rPr lang="en-PH" dirty="0" smtClean="0"/>
              <a:t> </a:t>
            </a:r>
            <a:r>
              <a:rPr lang="en-PH" dirty="0" err="1" smtClean="0"/>
              <a:t>thống</a:t>
            </a:r>
            <a:r>
              <a:rPr lang="en-PH" dirty="0" smtClean="0"/>
              <a:t> </a:t>
            </a:r>
            <a:r>
              <a:rPr lang="en-PH" dirty="0" err="1" smtClean="0"/>
              <a:t>pháp</a:t>
            </a:r>
            <a:r>
              <a:rPr lang="en-PH" dirty="0" smtClean="0"/>
              <a:t> </a:t>
            </a:r>
            <a:r>
              <a:rPr lang="en-PH" dirty="0" err="1" smtClean="0"/>
              <a:t>luật</a:t>
            </a:r>
            <a:r>
              <a:rPr lang="en-PH" dirty="0" smtClean="0"/>
              <a:t> </a:t>
            </a:r>
            <a:r>
              <a:rPr lang="en-PH" dirty="0" err="1" smtClean="0"/>
              <a:t>hiện</a:t>
            </a:r>
            <a:r>
              <a:rPr lang="en-PH" dirty="0" smtClean="0"/>
              <a:t> </a:t>
            </a:r>
            <a:r>
              <a:rPr lang="en-PH" dirty="0" err="1" smtClean="0"/>
              <a:t>hành</a:t>
            </a:r>
            <a:endParaRPr lang="en-PH" dirty="0" smtClean="0"/>
          </a:p>
          <a:p>
            <a:r>
              <a:rPr lang="en-PH" dirty="0" err="1" smtClean="0"/>
              <a:t>Kiến</a:t>
            </a:r>
            <a:r>
              <a:rPr lang="en-PH" dirty="0" smtClean="0"/>
              <a:t> </a:t>
            </a:r>
            <a:r>
              <a:rPr lang="en-PH" dirty="0" err="1" smtClean="0"/>
              <a:t>thức</a:t>
            </a:r>
            <a:r>
              <a:rPr lang="en-PH" dirty="0" smtClean="0"/>
              <a:t> </a:t>
            </a:r>
            <a:r>
              <a:rPr lang="en-PH" dirty="0" err="1" smtClean="0"/>
              <a:t>về</a:t>
            </a:r>
            <a:r>
              <a:rPr lang="en-PH" dirty="0" smtClean="0"/>
              <a:t> </a:t>
            </a:r>
            <a:r>
              <a:rPr lang="en-PH" dirty="0" err="1" smtClean="0"/>
              <a:t>vị</a:t>
            </a:r>
            <a:r>
              <a:rPr lang="en-PH" dirty="0" smtClean="0"/>
              <a:t> </a:t>
            </a:r>
            <a:r>
              <a:rPr lang="en-PH" dirty="0" err="1" smtClean="0"/>
              <a:t>thế</a:t>
            </a:r>
            <a:r>
              <a:rPr lang="en-PH" dirty="0"/>
              <a:t> </a:t>
            </a:r>
            <a:r>
              <a:rPr lang="en-PH" dirty="0" err="1" smtClean="0"/>
              <a:t>của</a:t>
            </a:r>
            <a:r>
              <a:rPr lang="en-PH" dirty="0" smtClean="0"/>
              <a:t> con </a:t>
            </a:r>
            <a:r>
              <a:rPr lang="en-PH" dirty="0" err="1" smtClean="0"/>
              <a:t>người</a:t>
            </a:r>
            <a:r>
              <a:rPr lang="en-PH" dirty="0" smtClean="0"/>
              <a:t> </a:t>
            </a:r>
            <a:r>
              <a:rPr lang="en-PH" dirty="0" err="1" smtClean="0"/>
              <a:t>nói</a:t>
            </a:r>
            <a:r>
              <a:rPr lang="en-PH" dirty="0" smtClean="0"/>
              <a:t> </a:t>
            </a:r>
            <a:r>
              <a:rPr lang="en-PH" dirty="0" err="1" smtClean="0"/>
              <a:t>chung</a:t>
            </a:r>
            <a:r>
              <a:rPr lang="en-PH" dirty="0" smtClean="0"/>
              <a:t> </a:t>
            </a:r>
            <a:r>
              <a:rPr lang="en-PH" dirty="0" err="1" smtClean="0"/>
              <a:t>và</a:t>
            </a:r>
            <a:r>
              <a:rPr lang="en-PH" dirty="0" smtClean="0"/>
              <a:t> </a:t>
            </a:r>
            <a:r>
              <a:rPr lang="en-PH" dirty="0" err="1" smtClean="0"/>
              <a:t>vị</a:t>
            </a:r>
            <a:r>
              <a:rPr lang="en-PH" dirty="0" smtClean="0"/>
              <a:t> </a:t>
            </a:r>
            <a:r>
              <a:rPr lang="en-PH" dirty="0" err="1" smtClean="0"/>
              <a:t>thế</a:t>
            </a:r>
            <a:r>
              <a:rPr lang="en-PH" dirty="0" smtClean="0"/>
              <a:t> </a:t>
            </a:r>
            <a:r>
              <a:rPr lang="en-PH" dirty="0" err="1" smtClean="0"/>
              <a:t>của</a:t>
            </a:r>
            <a:r>
              <a:rPr lang="en-PH" dirty="0" smtClean="0"/>
              <a:t> </a:t>
            </a:r>
            <a:r>
              <a:rPr lang="en-PH" dirty="0" err="1" smtClean="0"/>
              <a:t>người</a:t>
            </a:r>
            <a:r>
              <a:rPr lang="en-PH" dirty="0" smtClean="0"/>
              <a:t> </a:t>
            </a:r>
            <a:r>
              <a:rPr lang="en-PH" dirty="0" err="1" smtClean="0"/>
              <a:t>khuyết</a:t>
            </a:r>
            <a:r>
              <a:rPr lang="en-PH" dirty="0" smtClean="0"/>
              <a:t> </a:t>
            </a:r>
            <a:r>
              <a:rPr lang="en-PH" dirty="0" err="1" smtClean="0"/>
              <a:t>tật</a:t>
            </a:r>
            <a:r>
              <a:rPr lang="en-PH" dirty="0" smtClean="0"/>
              <a:t> </a:t>
            </a:r>
            <a:r>
              <a:rPr lang="en-PH" dirty="0" err="1" smtClean="0"/>
              <a:t>nói</a:t>
            </a:r>
            <a:r>
              <a:rPr lang="en-PH" dirty="0" smtClean="0"/>
              <a:t> </a:t>
            </a:r>
            <a:r>
              <a:rPr lang="en-PH" dirty="0" err="1" smtClean="0"/>
              <a:t>riêng</a:t>
            </a:r>
            <a:endParaRPr lang="en-PH" dirty="0" smtClean="0"/>
          </a:p>
          <a:p>
            <a:r>
              <a:rPr lang="en-PH" dirty="0" err="1" smtClean="0"/>
              <a:t>Phân</a:t>
            </a:r>
            <a:r>
              <a:rPr lang="en-PH" dirty="0" smtClean="0"/>
              <a:t> </a:t>
            </a:r>
            <a:r>
              <a:rPr lang="en-PH" dirty="0" err="1" smtClean="0"/>
              <a:t>công</a:t>
            </a:r>
            <a:r>
              <a:rPr lang="en-PH" dirty="0" smtClean="0"/>
              <a:t> </a:t>
            </a:r>
            <a:r>
              <a:rPr lang="en-PH" dirty="0" err="1" smtClean="0"/>
              <a:t>nhiệm</a:t>
            </a:r>
            <a:r>
              <a:rPr lang="en-PH" dirty="0" smtClean="0"/>
              <a:t> </a:t>
            </a:r>
            <a:r>
              <a:rPr lang="en-PH" dirty="0" err="1" smtClean="0"/>
              <a:t>vụ</a:t>
            </a:r>
            <a:endParaRPr lang="en-P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Những</a:t>
            </a:r>
            <a:r>
              <a:rPr lang="en-US" b="1" dirty="0"/>
              <a:t> </a:t>
            </a:r>
            <a:r>
              <a:rPr lang="en-US" b="1" dirty="0" err="1" smtClean="0"/>
              <a:t>lưu</a:t>
            </a:r>
            <a:r>
              <a:rPr lang="en-US" b="1" dirty="0" smtClean="0"/>
              <a:t> ý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quá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dirty="0" err="1" smtClean="0"/>
              <a:t>Nâng</a:t>
            </a:r>
            <a:r>
              <a:rPr lang="en-PH" dirty="0" smtClean="0"/>
              <a:t> </a:t>
            </a:r>
            <a:r>
              <a:rPr lang="en-PH" dirty="0" err="1" smtClean="0"/>
              <a:t>cao</a:t>
            </a:r>
            <a:r>
              <a:rPr lang="en-PH" dirty="0" smtClean="0"/>
              <a:t> </a:t>
            </a:r>
            <a:r>
              <a:rPr lang="en-PH" dirty="0" err="1" smtClean="0"/>
              <a:t>năng</a:t>
            </a:r>
            <a:r>
              <a:rPr lang="en-PH" dirty="0" smtClean="0"/>
              <a:t> </a:t>
            </a:r>
            <a:r>
              <a:rPr lang="en-PH" dirty="0" err="1" smtClean="0"/>
              <a:t>lực</a:t>
            </a:r>
            <a:r>
              <a:rPr lang="en-PH" dirty="0" smtClean="0"/>
              <a:t> </a:t>
            </a:r>
            <a:r>
              <a:rPr lang="en-PH" dirty="0" err="1" smtClean="0"/>
              <a:t>liên</a:t>
            </a:r>
            <a:r>
              <a:rPr lang="en-PH" dirty="0" smtClean="0"/>
              <a:t> </a:t>
            </a:r>
            <a:r>
              <a:rPr lang="en-PH" dirty="0" err="1" smtClean="0"/>
              <a:t>quan</a:t>
            </a:r>
            <a:r>
              <a:rPr lang="en-PH" dirty="0" smtClean="0"/>
              <a:t> </a:t>
            </a:r>
            <a:r>
              <a:rPr lang="en-PH" dirty="0" err="1" smtClean="0"/>
              <a:t>đến</a:t>
            </a:r>
            <a:r>
              <a:rPr lang="en-PH" dirty="0" smtClean="0"/>
              <a:t> CRPD</a:t>
            </a:r>
          </a:p>
          <a:p>
            <a:r>
              <a:rPr lang="en-PH" dirty="0" err="1" smtClean="0"/>
              <a:t>Lời</a:t>
            </a:r>
            <a:r>
              <a:rPr lang="en-PH" dirty="0" smtClean="0"/>
              <a:t> </a:t>
            </a:r>
            <a:r>
              <a:rPr lang="en-PH" dirty="0" err="1" smtClean="0"/>
              <a:t>mời</a:t>
            </a:r>
            <a:r>
              <a:rPr lang="en-PH" dirty="0" smtClean="0"/>
              <a:t> </a:t>
            </a:r>
            <a:r>
              <a:rPr lang="en-PH" dirty="0" err="1" smtClean="0"/>
              <a:t>dành</a:t>
            </a:r>
            <a:r>
              <a:rPr lang="en-PH" dirty="0" smtClean="0"/>
              <a:t> </a:t>
            </a:r>
            <a:r>
              <a:rPr lang="en-PH" dirty="0" err="1" smtClean="0"/>
              <a:t>cho</a:t>
            </a:r>
            <a:r>
              <a:rPr lang="en-PH" dirty="0" smtClean="0"/>
              <a:t> </a:t>
            </a:r>
            <a:r>
              <a:rPr lang="en-PH" dirty="0" err="1" smtClean="0"/>
              <a:t>các</a:t>
            </a:r>
            <a:r>
              <a:rPr lang="en-PH" dirty="0" smtClean="0"/>
              <a:t> </a:t>
            </a:r>
            <a:r>
              <a:rPr lang="en-PH" dirty="0" err="1" smtClean="0"/>
              <a:t>tổ</a:t>
            </a:r>
            <a:r>
              <a:rPr lang="en-PH" dirty="0" smtClean="0"/>
              <a:t> </a:t>
            </a:r>
            <a:r>
              <a:rPr lang="en-PH" dirty="0" err="1" smtClean="0"/>
              <a:t>chức</a:t>
            </a:r>
            <a:r>
              <a:rPr lang="en-PH" dirty="0" smtClean="0"/>
              <a:t> </a:t>
            </a:r>
            <a:r>
              <a:rPr lang="en-PH" dirty="0" err="1" smtClean="0"/>
              <a:t>tham</a:t>
            </a:r>
            <a:r>
              <a:rPr lang="en-PH" dirty="0" smtClean="0"/>
              <a:t> </a:t>
            </a:r>
            <a:r>
              <a:rPr lang="en-PH" dirty="0" err="1" smtClean="0"/>
              <a:t>gia</a:t>
            </a:r>
            <a:r>
              <a:rPr lang="en-PH" dirty="0" smtClean="0"/>
              <a:t> </a:t>
            </a:r>
            <a:r>
              <a:rPr lang="en-PH" dirty="0" err="1" smtClean="0"/>
              <a:t>vào</a:t>
            </a:r>
            <a:r>
              <a:rPr lang="en-PH" dirty="0" smtClean="0"/>
              <a:t> </a:t>
            </a:r>
            <a:r>
              <a:rPr lang="en-PH" dirty="0" err="1" smtClean="0"/>
              <a:t>quá</a:t>
            </a:r>
            <a:r>
              <a:rPr lang="en-PH" dirty="0" smtClean="0"/>
              <a:t> </a:t>
            </a:r>
            <a:r>
              <a:rPr lang="en-PH" dirty="0" err="1" smtClean="0"/>
              <a:t>trình</a:t>
            </a:r>
            <a:r>
              <a:rPr lang="en-PH" dirty="0" smtClean="0"/>
              <a:t> </a:t>
            </a:r>
            <a:r>
              <a:rPr lang="en-PH" dirty="0" err="1" smtClean="0"/>
              <a:t>chuẩn</a:t>
            </a:r>
            <a:r>
              <a:rPr lang="en-PH" dirty="0" smtClean="0"/>
              <a:t> </a:t>
            </a:r>
            <a:r>
              <a:rPr lang="en-PH" dirty="0" err="1" smtClean="0"/>
              <a:t>bị</a:t>
            </a:r>
            <a:r>
              <a:rPr lang="en-PH" dirty="0" smtClean="0"/>
              <a:t> </a:t>
            </a:r>
            <a:r>
              <a:rPr lang="en-PH" dirty="0" err="1" smtClean="0"/>
              <a:t>báo</a:t>
            </a:r>
            <a:r>
              <a:rPr lang="en-PH" dirty="0" smtClean="0"/>
              <a:t> </a:t>
            </a:r>
            <a:r>
              <a:rPr lang="en-PH" dirty="0" err="1" smtClean="0"/>
              <a:t>cáo</a:t>
            </a:r>
            <a:endParaRPr lang="en-PH" dirty="0" smtClean="0"/>
          </a:p>
          <a:p>
            <a:r>
              <a:rPr lang="en-PH" dirty="0" err="1" smtClean="0"/>
              <a:t>Xác</a:t>
            </a:r>
            <a:r>
              <a:rPr lang="en-PH" dirty="0" smtClean="0"/>
              <a:t> </a:t>
            </a:r>
            <a:r>
              <a:rPr lang="en-PH" dirty="0" err="1" smtClean="0"/>
              <a:t>định</a:t>
            </a:r>
            <a:r>
              <a:rPr lang="en-PH" dirty="0" smtClean="0"/>
              <a:t> </a:t>
            </a:r>
            <a:r>
              <a:rPr lang="en-PH" dirty="0" err="1" smtClean="0"/>
              <a:t>thành</a:t>
            </a:r>
            <a:r>
              <a:rPr lang="en-PH" dirty="0" smtClean="0"/>
              <a:t> </a:t>
            </a:r>
            <a:r>
              <a:rPr lang="en-PH" dirty="0" err="1" smtClean="0"/>
              <a:t>viên</a:t>
            </a:r>
            <a:r>
              <a:rPr lang="en-PH" dirty="0" smtClean="0"/>
              <a:t> </a:t>
            </a:r>
            <a:r>
              <a:rPr lang="en-PH" dirty="0" err="1" smtClean="0"/>
              <a:t>cốt</a:t>
            </a:r>
            <a:r>
              <a:rPr lang="en-PH" dirty="0" smtClean="0"/>
              <a:t> </a:t>
            </a:r>
            <a:r>
              <a:rPr lang="en-PH" dirty="0" err="1" smtClean="0"/>
              <a:t>lõi</a:t>
            </a:r>
            <a:r>
              <a:rPr lang="en-PH" dirty="0" smtClean="0"/>
              <a:t> </a:t>
            </a:r>
            <a:r>
              <a:rPr lang="en-PH" dirty="0" err="1" smtClean="0"/>
              <a:t>để</a:t>
            </a:r>
            <a:r>
              <a:rPr lang="en-PH" dirty="0" smtClean="0"/>
              <a:t> </a:t>
            </a:r>
            <a:r>
              <a:rPr lang="en-PH" dirty="0" err="1" smtClean="0"/>
              <a:t>quản</a:t>
            </a:r>
            <a:r>
              <a:rPr lang="en-PH" dirty="0" smtClean="0"/>
              <a:t> </a:t>
            </a:r>
            <a:r>
              <a:rPr lang="en-PH" dirty="0" err="1" smtClean="0"/>
              <a:t>lý</a:t>
            </a:r>
            <a:r>
              <a:rPr lang="en-PH" dirty="0" smtClean="0"/>
              <a:t> </a:t>
            </a:r>
            <a:r>
              <a:rPr lang="en-PH" dirty="0" err="1" smtClean="0"/>
              <a:t>quá</a:t>
            </a:r>
            <a:r>
              <a:rPr lang="en-PH" dirty="0" smtClean="0"/>
              <a:t> </a:t>
            </a:r>
            <a:r>
              <a:rPr lang="en-PH" dirty="0" err="1" smtClean="0"/>
              <a:t>trình</a:t>
            </a:r>
            <a:r>
              <a:rPr lang="en-PH" dirty="0" smtClean="0"/>
              <a:t> </a:t>
            </a:r>
            <a:r>
              <a:rPr lang="en-PH" dirty="0" err="1" smtClean="0"/>
              <a:t>chuẩn</a:t>
            </a:r>
            <a:r>
              <a:rPr lang="en-PH" dirty="0" smtClean="0"/>
              <a:t> </a:t>
            </a:r>
            <a:r>
              <a:rPr lang="en-PH" dirty="0" err="1" smtClean="0"/>
              <a:t>bị</a:t>
            </a:r>
            <a:r>
              <a:rPr lang="en-PH" dirty="0" smtClean="0"/>
              <a:t> </a:t>
            </a:r>
            <a:r>
              <a:rPr lang="en-PH" dirty="0" err="1" smtClean="0"/>
              <a:t>báo</a:t>
            </a:r>
            <a:r>
              <a:rPr lang="en-PH" dirty="0" smtClean="0"/>
              <a:t> </a:t>
            </a:r>
            <a:r>
              <a:rPr lang="en-PH" dirty="0" err="1" smtClean="0"/>
              <a:t>cáo</a:t>
            </a:r>
            <a:endParaRPr lang="en-PH" dirty="0" smtClean="0"/>
          </a:p>
          <a:p>
            <a:r>
              <a:rPr lang="en-PH" dirty="0" err="1" smtClean="0"/>
              <a:t>Chuẩn</a:t>
            </a:r>
            <a:r>
              <a:rPr lang="en-PH" dirty="0" smtClean="0"/>
              <a:t> </a:t>
            </a:r>
            <a:r>
              <a:rPr lang="en-PH" dirty="0" err="1" smtClean="0"/>
              <a:t>bị</a:t>
            </a:r>
            <a:r>
              <a:rPr lang="en-PH" dirty="0" smtClean="0"/>
              <a:t> </a:t>
            </a:r>
            <a:r>
              <a:rPr lang="en-PH" dirty="0" err="1" smtClean="0"/>
              <a:t>và</a:t>
            </a:r>
            <a:r>
              <a:rPr lang="en-PH" dirty="0" smtClean="0"/>
              <a:t> </a:t>
            </a:r>
            <a:r>
              <a:rPr lang="en-PH" dirty="0" err="1" smtClean="0"/>
              <a:t>thực</a:t>
            </a:r>
            <a:r>
              <a:rPr lang="en-PH" dirty="0" smtClean="0"/>
              <a:t> </a:t>
            </a:r>
            <a:r>
              <a:rPr lang="en-PH" dirty="0" err="1" smtClean="0"/>
              <a:t>hiện</a:t>
            </a:r>
            <a:r>
              <a:rPr lang="en-PH" dirty="0" smtClean="0"/>
              <a:t> </a:t>
            </a:r>
            <a:r>
              <a:rPr lang="en-PH" dirty="0" err="1" smtClean="0"/>
              <a:t>các</a:t>
            </a:r>
            <a:r>
              <a:rPr lang="en-PH" dirty="0" smtClean="0"/>
              <a:t> </a:t>
            </a:r>
            <a:r>
              <a:rPr lang="en-PH" dirty="0" err="1" smtClean="0"/>
              <a:t>hoạt</a:t>
            </a:r>
            <a:r>
              <a:rPr lang="en-PH" dirty="0" smtClean="0"/>
              <a:t> </a:t>
            </a:r>
            <a:r>
              <a:rPr lang="en-PH" dirty="0" err="1" smtClean="0"/>
              <a:t>động</a:t>
            </a:r>
            <a:r>
              <a:rPr lang="en-PH" dirty="0"/>
              <a:t> </a:t>
            </a:r>
            <a:r>
              <a:rPr lang="en-PH" dirty="0" err="1" smtClean="0"/>
              <a:t>tham</a:t>
            </a:r>
            <a:r>
              <a:rPr lang="en-PH" dirty="0" smtClean="0"/>
              <a:t> </a:t>
            </a:r>
            <a:r>
              <a:rPr lang="en-PH" dirty="0" err="1" smtClean="0"/>
              <a:t>vấn</a:t>
            </a:r>
            <a:r>
              <a:rPr lang="en-PH" dirty="0" smtClean="0"/>
              <a:t> ý </a:t>
            </a:r>
            <a:r>
              <a:rPr lang="en-PH" dirty="0" err="1" smtClean="0"/>
              <a:t>kiến</a:t>
            </a:r>
            <a:r>
              <a:rPr lang="en-PH" dirty="0" smtClean="0"/>
              <a:t> </a:t>
            </a:r>
            <a:r>
              <a:rPr lang="en-PH" dirty="0" err="1" smtClean="0"/>
              <a:t>của</a:t>
            </a:r>
            <a:r>
              <a:rPr lang="en-PH" dirty="0" smtClean="0"/>
              <a:t> </a:t>
            </a:r>
            <a:r>
              <a:rPr lang="en-PH" dirty="0" err="1" smtClean="0"/>
              <a:t>các</a:t>
            </a:r>
            <a:r>
              <a:rPr lang="en-PH" dirty="0" smtClean="0"/>
              <a:t> </a:t>
            </a:r>
            <a:r>
              <a:rPr lang="en-PH" dirty="0" err="1" smtClean="0"/>
              <a:t>đối</a:t>
            </a:r>
            <a:r>
              <a:rPr lang="en-PH" dirty="0" smtClean="0"/>
              <a:t> </a:t>
            </a:r>
            <a:r>
              <a:rPr lang="en-PH" dirty="0" err="1" smtClean="0"/>
              <a:t>tác</a:t>
            </a:r>
            <a:r>
              <a:rPr lang="en-PH" dirty="0" smtClean="0"/>
              <a:t> </a:t>
            </a:r>
            <a:r>
              <a:rPr lang="en-PH" dirty="0" err="1" smtClean="0"/>
              <a:t>khác</a:t>
            </a:r>
            <a:endParaRPr lang="en-PH" dirty="0" smtClean="0"/>
          </a:p>
          <a:p>
            <a:r>
              <a:rPr lang="en-PH" dirty="0" err="1" smtClean="0"/>
              <a:t>Xây</a:t>
            </a:r>
            <a:r>
              <a:rPr lang="en-PH" dirty="0" smtClean="0"/>
              <a:t> </a:t>
            </a:r>
            <a:r>
              <a:rPr lang="en-PH" dirty="0" err="1" smtClean="0"/>
              <a:t>dựng</a:t>
            </a:r>
            <a:r>
              <a:rPr lang="en-PH" dirty="0" smtClean="0"/>
              <a:t> </a:t>
            </a:r>
            <a:r>
              <a:rPr lang="en-PH" dirty="0" err="1" smtClean="0"/>
              <a:t>dự</a:t>
            </a:r>
            <a:r>
              <a:rPr lang="en-PH" dirty="0" smtClean="0"/>
              <a:t> </a:t>
            </a:r>
            <a:r>
              <a:rPr lang="en-PH" dirty="0" err="1" smtClean="0"/>
              <a:t>thảo</a:t>
            </a:r>
            <a:r>
              <a:rPr lang="en-PH" dirty="0" smtClean="0"/>
              <a:t> </a:t>
            </a:r>
            <a:r>
              <a:rPr lang="en-PH" dirty="0" err="1" smtClean="0"/>
              <a:t>báo</a:t>
            </a:r>
            <a:r>
              <a:rPr lang="en-PH" dirty="0" smtClean="0"/>
              <a:t> </a:t>
            </a:r>
            <a:r>
              <a:rPr lang="en-PH" dirty="0" err="1" smtClean="0"/>
              <a:t>cáo</a:t>
            </a:r>
            <a:endParaRPr lang="en-P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Nội</a:t>
            </a:r>
            <a:r>
              <a:rPr lang="en-US" b="1" dirty="0" smtClean="0"/>
              <a:t> dung </a:t>
            </a:r>
            <a:r>
              <a:rPr lang="en-US" b="1" dirty="0" err="1" smtClean="0"/>
              <a:t>Báo</a:t>
            </a:r>
            <a:r>
              <a:rPr lang="en-US" b="1" dirty="0" smtClean="0"/>
              <a:t> </a:t>
            </a:r>
            <a:r>
              <a:rPr lang="en-US" b="1" dirty="0" err="1" smtClean="0"/>
              <a:t>cáo</a:t>
            </a:r>
            <a:r>
              <a:rPr lang="en-US" b="1" dirty="0" smtClean="0"/>
              <a:t> </a:t>
            </a:r>
            <a:r>
              <a:rPr lang="en-US" b="1" dirty="0" err="1" smtClean="0"/>
              <a:t>giám</a:t>
            </a:r>
            <a:r>
              <a:rPr lang="en-US" b="1" dirty="0" smtClean="0"/>
              <a:t> </a:t>
            </a:r>
            <a:r>
              <a:rPr lang="en-US" b="1" dirty="0" err="1" smtClean="0"/>
              <a:t>sát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dirty="0" smtClean="0"/>
              <a:t>Ai </a:t>
            </a:r>
            <a:r>
              <a:rPr lang="en-PH" dirty="0" err="1" smtClean="0"/>
              <a:t>chuẩn</a:t>
            </a:r>
            <a:r>
              <a:rPr lang="en-PH" dirty="0" smtClean="0"/>
              <a:t> </a:t>
            </a:r>
            <a:r>
              <a:rPr lang="en-PH" dirty="0" err="1" smtClean="0"/>
              <a:t>bị</a:t>
            </a:r>
            <a:r>
              <a:rPr lang="en-PH" dirty="0" smtClean="0"/>
              <a:t> </a:t>
            </a:r>
            <a:r>
              <a:rPr lang="en-PH" dirty="0" err="1" smtClean="0"/>
              <a:t>báo</a:t>
            </a:r>
            <a:r>
              <a:rPr lang="en-PH" dirty="0" smtClean="0"/>
              <a:t> </a:t>
            </a:r>
            <a:r>
              <a:rPr lang="en-PH" dirty="0" err="1" smtClean="0"/>
              <a:t>cáo</a:t>
            </a:r>
            <a:r>
              <a:rPr lang="en-PH" dirty="0" smtClean="0"/>
              <a:t>?</a:t>
            </a:r>
          </a:p>
          <a:p>
            <a:r>
              <a:rPr lang="en-PH" dirty="0" err="1" smtClean="0"/>
              <a:t>Khái</a:t>
            </a:r>
            <a:r>
              <a:rPr lang="en-PH" dirty="0" smtClean="0"/>
              <a:t> </a:t>
            </a:r>
            <a:r>
              <a:rPr lang="en-PH" dirty="0" err="1" smtClean="0"/>
              <a:t>quát</a:t>
            </a:r>
            <a:r>
              <a:rPr lang="en-PH" dirty="0" smtClean="0"/>
              <a:t> </a:t>
            </a:r>
            <a:r>
              <a:rPr lang="en-PH" dirty="0" err="1" smtClean="0"/>
              <a:t>vấn</a:t>
            </a:r>
            <a:r>
              <a:rPr lang="en-PH" dirty="0" smtClean="0"/>
              <a:t> </a:t>
            </a:r>
            <a:r>
              <a:rPr lang="en-PH" dirty="0" err="1" smtClean="0"/>
              <a:t>đề</a:t>
            </a:r>
            <a:r>
              <a:rPr lang="en-PH" dirty="0" smtClean="0"/>
              <a:t> </a:t>
            </a:r>
            <a:r>
              <a:rPr lang="en-PH" dirty="0" err="1" smtClean="0"/>
              <a:t>nhân</a:t>
            </a:r>
            <a:r>
              <a:rPr lang="en-PH" dirty="0" smtClean="0"/>
              <a:t> </a:t>
            </a:r>
            <a:r>
              <a:rPr lang="en-PH" dirty="0" err="1" smtClean="0"/>
              <a:t>quyền</a:t>
            </a:r>
            <a:r>
              <a:rPr lang="en-PH" dirty="0" smtClean="0"/>
              <a:t> </a:t>
            </a:r>
            <a:r>
              <a:rPr lang="en-PH" dirty="0" err="1" smtClean="0"/>
              <a:t>trên</a:t>
            </a:r>
            <a:r>
              <a:rPr lang="en-PH" dirty="0" smtClean="0"/>
              <a:t> </a:t>
            </a:r>
            <a:r>
              <a:rPr lang="en-PH" dirty="0" err="1" smtClean="0"/>
              <a:t>cả</a:t>
            </a:r>
            <a:r>
              <a:rPr lang="en-PH" dirty="0" smtClean="0"/>
              <a:t> </a:t>
            </a:r>
            <a:r>
              <a:rPr lang="en-PH" dirty="0" err="1" smtClean="0"/>
              <a:t>nước</a:t>
            </a:r>
            <a:endParaRPr lang="en-PH" dirty="0" smtClean="0"/>
          </a:p>
          <a:p>
            <a:r>
              <a:rPr lang="en-PH" dirty="0" err="1" smtClean="0"/>
              <a:t>Khái</a:t>
            </a:r>
            <a:r>
              <a:rPr lang="en-PH" dirty="0" smtClean="0"/>
              <a:t> </a:t>
            </a:r>
            <a:r>
              <a:rPr lang="en-PH" dirty="0" err="1" smtClean="0"/>
              <a:t>quát</a:t>
            </a:r>
            <a:r>
              <a:rPr lang="en-PH" dirty="0" smtClean="0"/>
              <a:t> </a:t>
            </a:r>
            <a:r>
              <a:rPr lang="en-PH" dirty="0" err="1" smtClean="0"/>
              <a:t>về</a:t>
            </a:r>
            <a:r>
              <a:rPr lang="en-PH" dirty="0" smtClean="0"/>
              <a:t> </a:t>
            </a:r>
            <a:r>
              <a:rPr lang="en-PH" dirty="0" err="1" smtClean="0"/>
              <a:t>tình</a:t>
            </a:r>
            <a:r>
              <a:rPr lang="en-PH" dirty="0" smtClean="0"/>
              <a:t> </a:t>
            </a:r>
            <a:r>
              <a:rPr lang="en-PH" dirty="0" err="1" smtClean="0"/>
              <a:t>hình</a:t>
            </a:r>
            <a:r>
              <a:rPr lang="en-PH" dirty="0" smtClean="0"/>
              <a:t> </a:t>
            </a:r>
            <a:r>
              <a:rPr lang="en-PH" dirty="0" err="1" smtClean="0"/>
              <a:t>của</a:t>
            </a:r>
            <a:r>
              <a:rPr lang="en-PH" dirty="0" smtClean="0"/>
              <a:t> </a:t>
            </a:r>
            <a:r>
              <a:rPr lang="en-PH" dirty="0" err="1" smtClean="0"/>
              <a:t>người</a:t>
            </a:r>
            <a:r>
              <a:rPr lang="en-PH" dirty="0" smtClean="0"/>
              <a:t> </a:t>
            </a:r>
            <a:r>
              <a:rPr lang="en-PH" dirty="0" err="1" smtClean="0"/>
              <a:t>khuyết</a:t>
            </a:r>
            <a:r>
              <a:rPr lang="en-PH" dirty="0" smtClean="0"/>
              <a:t> </a:t>
            </a:r>
            <a:r>
              <a:rPr lang="en-PH" dirty="0" err="1" smtClean="0"/>
              <a:t>tật</a:t>
            </a:r>
            <a:r>
              <a:rPr lang="en-PH" dirty="0" smtClean="0"/>
              <a:t> </a:t>
            </a:r>
            <a:r>
              <a:rPr lang="en-PH" dirty="0" err="1" smtClean="0"/>
              <a:t>trên</a:t>
            </a:r>
            <a:r>
              <a:rPr lang="en-PH" dirty="0" smtClean="0"/>
              <a:t> </a:t>
            </a:r>
            <a:r>
              <a:rPr lang="en-PH" dirty="0" err="1" smtClean="0"/>
              <a:t>cả</a:t>
            </a:r>
            <a:r>
              <a:rPr lang="en-PH" dirty="0" smtClean="0"/>
              <a:t> </a:t>
            </a:r>
            <a:r>
              <a:rPr lang="en-PH" dirty="0" err="1" smtClean="0"/>
              <a:t>nước</a:t>
            </a:r>
            <a:endParaRPr lang="en-PH" dirty="0" smtClean="0"/>
          </a:p>
          <a:p>
            <a:r>
              <a:rPr lang="en-PH" dirty="0" err="1"/>
              <a:t>Khái</a:t>
            </a:r>
            <a:r>
              <a:rPr lang="en-PH" dirty="0"/>
              <a:t> </a:t>
            </a:r>
            <a:r>
              <a:rPr lang="en-PH" dirty="0" err="1"/>
              <a:t>quát</a:t>
            </a:r>
            <a:r>
              <a:rPr lang="en-PH" dirty="0"/>
              <a:t> </a:t>
            </a:r>
            <a:r>
              <a:rPr lang="en-PH" dirty="0" err="1"/>
              <a:t>vấn</a:t>
            </a:r>
            <a:r>
              <a:rPr lang="en-PH" dirty="0"/>
              <a:t> </a:t>
            </a:r>
            <a:r>
              <a:rPr lang="en-PH" dirty="0" err="1"/>
              <a:t>đề</a:t>
            </a:r>
            <a:r>
              <a:rPr lang="en-PH" dirty="0"/>
              <a:t> </a:t>
            </a:r>
            <a:r>
              <a:rPr lang="en-PH" dirty="0" err="1"/>
              <a:t>nhân</a:t>
            </a:r>
            <a:r>
              <a:rPr lang="en-PH" dirty="0"/>
              <a:t> </a:t>
            </a:r>
            <a:r>
              <a:rPr lang="en-PH" dirty="0" err="1"/>
              <a:t>quyền</a:t>
            </a:r>
            <a:r>
              <a:rPr lang="en-PH" dirty="0"/>
              <a:t> </a:t>
            </a:r>
            <a:r>
              <a:rPr lang="en-PH" dirty="0" err="1" smtClean="0"/>
              <a:t>của</a:t>
            </a:r>
            <a:r>
              <a:rPr lang="en-PH" dirty="0" smtClean="0"/>
              <a:t> </a:t>
            </a:r>
            <a:r>
              <a:rPr lang="en-PH" dirty="0" err="1" smtClean="0"/>
              <a:t>người</a:t>
            </a:r>
            <a:r>
              <a:rPr lang="en-PH" dirty="0" smtClean="0"/>
              <a:t> </a:t>
            </a:r>
            <a:r>
              <a:rPr lang="en-PH" dirty="0" err="1" smtClean="0"/>
              <a:t>khuyết</a:t>
            </a:r>
            <a:r>
              <a:rPr lang="en-PH" dirty="0" smtClean="0"/>
              <a:t> </a:t>
            </a:r>
            <a:r>
              <a:rPr lang="en-PH" dirty="0" err="1" smtClean="0"/>
              <a:t>tật</a:t>
            </a:r>
            <a:r>
              <a:rPr lang="en-PH" dirty="0" smtClean="0"/>
              <a:t> </a:t>
            </a:r>
            <a:r>
              <a:rPr lang="en-PH" dirty="0" err="1" smtClean="0"/>
              <a:t>trên</a:t>
            </a:r>
            <a:r>
              <a:rPr lang="en-PH" dirty="0" smtClean="0"/>
              <a:t> </a:t>
            </a:r>
            <a:r>
              <a:rPr lang="en-PH" dirty="0" err="1"/>
              <a:t>cả</a:t>
            </a:r>
            <a:r>
              <a:rPr lang="en-PH" dirty="0"/>
              <a:t> </a:t>
            </a:r>
            <a:r>
              <a:rPr lang="en-PH" dirty="0" err="1"/>
              <a:t>nước</a:t>
            </a:r>
            <a:endParaRPr lang="en-PH" dirty="0"/>
          </a:p>
          <a:p>
            <a:endParaRPr lang="en-P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 smtClean="0"/>
              <a:t>Tiếp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dirty="0" err="1"/>
              <a:t>Phân</a:t>
            </a:r>
            <a:r>
              <a:rPr lang="en-PH" dirty="0"/>
              <a:t> </a:t>
            </a:r>
            <a:r>
              <a:rPr lang="en-PH" dirty="0" err="1"/>
              <a:t>tích</a:t>
            </a:r>
            <a:r>
              <a:rPr lang="en-PH" dirty="0"/>
              <a:t> </a:t>
            </a:r>
            <a:r>
              <a:rPr lang="en-PH" dirty="0" err="1"/>
              <a:t>từng</a:t>
            </a:r>
            <a:r>
              <a:rPr lang="en-PH" dirty="0"/>
              <a:t> </a:t>
            </a:r>
            <a:r>
              <a:rPr lang="en-PH" dirty="0" err="1"/>
              <a:t>điều</a:t>
            </a:r>
            <a:r>
              <a:rPr lang="en-PH" dirty="0"/>
              <a:t> </a:t>
            </a:r>
            <a:r>
              <a:rPr lang="en-PH" dirty="0" err="1"/>
              <a:t>khoản</a:t>
            </a:r>
            <a:r>
              <a:rPr lang="en-PH" dirty="0"/>
              <a:t> </a:t>
            </a:r>
            <a:r>
              <a:rPr lang="en-PH" dirty="0" err="1"/>
              <a:t>một</a:t>
            </a:r>
            <a:r>
              <a:rPr lang="en-PH" dirty="0"/>
              <a:t> </a:t>
            </a:r>
            <a:r>
              <a:rPr lang="en-PH" dirty="0" err="1"/>
              <a:t>về</a:t>
            </a:r>
            <a:r>
              <a:rPr lang="en-PH" dirty="0"/>
              <a:t> </a:t>
            </a:r>
            <a:r>
              <a:rPr lang="en-PH" dirty="0" err="1"/>
              <a:t>tình</a:t>
            </a:r>
            <a:r>
              <a:rPr lang="en-PH" dirty="0"/>
              <a:t> </a:t>
            </a:r>
            <a:r>
              <a:rPr lang="en-PH" dirty="0" err="1"/>
              <a:t>hình</a:t>
            </a:r>
            <a:r>
              <a:rPr lang="en-PH" dirty="0"/>
              <a:t> </a:t>
            </a:r>
            <a:r>
              <a:rPr lang="en-PH" dirty="0" err="1"/>
              <a:t>thực</a:t>
            </a:r>
            <a:r>
              <a:rPr lang="en-PH" dirty="0"/>
              <a:t> </a:t>
            </a:r>
            <a:r>
              <a:rPr lang="en-PH" dirty="0" err="1"/>
              <a:t>hiện</a:t>
            </a:r>
            <a:r>
              <a:rPr lang="en-PH" dirty="0"/>
              <a:t> </a:t>
            </a:r>
            <a:r>
              <a:rPr lang="en-PH" dirty="0" err="1"/>
              <a:t>và</a:t>
            </a:r>
            <a:r>
              <a:rPr lang="en-PH" dirty="0"/>
              <a:t> </a:t>
            </a:r>
            <a:r>
              <a:rPr lang="en-PH" dirty="0" err="1"/>
              <a:t>những</a:t>
            </a:r>
            <a:r>
              <a:rPr lang="en-PH" dirty="0"/>
              <a:t> </a:t>
            </a:r>
            <a:r>
              <a:rPr lang="en-PH" dirty="0" err="1"/>
              <a:t>gì</a:t>
            </a:r>
            <a:r>
              <a:rPr lang="en-PH" dirty="0"/>
              <a:t> </a:t>
            </a:r>
            <a:r>
              <a:rPr lang="en-PH" dirty="0" err="1"/>
              <a:t>mà</a:t>
            </a:r>
            <a:r>
              <a:rPr lang="en-PH" dirty="0"/>
              <a:t> </a:t>
            </a:r>
            <a:r>
              <a:rPr lang="en-PH" dirty="0" err="1"/>
              <a:t>Nhà</a:t>
            </a:r>
            <a:r>
              <a:rPr lang="en-PH" dirty="0"/>
              <a:t> </a:t>
            </a:r>
            <a:r>
              <a:rPr lang="en-PH" dirty="0" err="1"/>
              <a:t>nước</a:t>
            </a:r>
            <a:r>
              <a:rPr lang="en-PH" dirty="0"/>
              <a:t> </a:t>
            </a:r>
            <a:r>
              <a:rPr lang="en-PH" dirty="0" err="1"/>
              <a:t>đã</a:t>
            </a:r>
            <a:r>
              <a:rPr lang="en-PH" dirty="0"/>
              <a:t> cam </a:t>
            </a:r>
            <a:r>
              <a:rPr lang="en-PH" dirty="0" err="1"/>
              <a:t>kết</a:t>
            </a:r>
            <a:r>
              <a:rPr lang="en-PH" dirty="0"/>
              <a:t> </a:t>
            </a:r>
            <a:r>
              <a:rPr lang="en-PH" dirty="0" err="1"/>
              <a:t>để</a:t>
            </a:r>
            <a:r>
              <a:rPr lang="en-PH" dirty="0"/>
              <a:t> </a:t>
            </a:r>
            <a:r>
              <a:rPr lang="en-PH" dirty="0" err="1"/>
              <a:t>thực</a:t>
            </a:r>
            <a:r>
              <a:rPr lang="en-PH" dirty="0"/>
              <a:t> </a:t>
            </a:r>
            <a:r>
              <a:rPr lang="en-PH" dirty="0" err="1"/>
              <a:t>hiện</a:t>
            </a:r>
            <a:r>
              <a:rPr lang="en-PH" dirty="0"/>
              <a:t> CRPD </a:t>
            </a:r>
            <a:r>
              <a:rPr lang="en-PH" dirty="0" err="1"/>
              <a:t>như</a:t>
            </a:r>
            <a:r>
              <a:rPr lang="en-PH" dirty="0"/>
              <a:t> </a:t>
            </a:r>
            <a:r>
              <a:rPr lang="en-PH" dirty="0" err="1"/>
              <a:t>sự</a:t>
            </a:r>
            <a:r>
              <a:rPr lang="en-PH" dirty="0"/>
              <a:t> </a:t>
            </a:r>
            <a:r>
              <a:rPr lang="en-PH" dirty="0" err="1"/>
              <a:t>hài</a:t>
            </a:r>
            <a:r>
              <a:rPr lang="en-PH" dirty="0"/>
              <a:t> </a:t>
            </a:r>
            <a:r>
              <a:rPr lang="en-PH" dirty="0" err="1"/>
              <a:t>hòa</a:t>
            </a:r>
            <a:r>
              <a:rPr lang="en-PH" dirty="0"/>
              <a:t> </a:t>
            </a:r>
            <a:r>
              <a:rPr lang="en-PH" dirty="0" err="1"/>
              <a:t>pháp</a:t>
            </a:r>
            <a:r>
              <a:rPr lang="en-PH" dirty="0"/>
              <a:t> </a:t>
            </a:r>
            <a:r>
              <a:rPr lang="en-PH" dirty="0" err="1"/>
              <a:t>luật</a:t>
            </a:r>
            <a:r>
              <a:rPr lang="en-PH" dirty="0"/>
              <a:t>, </a:t>
            </a:r>
            <a:r>
              <a:rPr lang="en-PH" dirty="0" err="1"/>
              <a:t>phân</a:t>
            </a:r>
            <a:r>
              <a:rPr lang="en-PH" dirty="0"/>
              <a:t> </a:t>
            </a:r>
            <a:r>
              <a:rPr lang="en-PH" dirty="0" err="1"/>
              <a:t>bổ</a:t>
            </a:r>
            <a:r>
              <a:rPr lang="en-PH" dirty="0"/>
              <a:t> </a:t>
            </a:r>
            <a:r>
              <a:rPr lang="en-PH" dirty="0" err="1"/>
              <a:t>ngân</a:t>
            </a:r>
            <a:r>
              <a:rPr lang="en-PH" dirty="0"/>
              <a:t> </a:t>
            </a:r>
            <a:r>
              <a:rPr lang="en-PH" dirty="0" err="1" smtClean="0"/>
              <a:t>sách</a:t>
            </a:r>
            <a:endParaRPr lang="en-PH" dirty="0" smtClean="0"/>
          </a:p>
          <a:p>
            <a:r>
              <a:rPr lang="en-PH" dirty="0" smtClean="0"/>
              <a:t>CRPD </a:t>
            </a:r>
            <a:r>
              <a:rPr lang="en-PH" dirty="0" err="1" smtClean="0"/>
              <a:t>và</a:t>
            </a:r>
            <a:r>
              <a:rPr lang="en-PH" dirty="0" smtClean="0"/>
              <a:t> SDG</a:t>
            </a:r>
          </a:p>
          <a:p>
            <a:r>
              <a:rPr lang="en-PH" dirty="0" err="1" smtClean="0"/>
              <a:t>Nguồn</a:t>
            </a:r>
            <a:r>
              <a:rPr lang="en-PH" dirty="0" smtClean="0"/>
              <a:t> </a:t>
            </a:r>
            <a:r>
              <a:rPr lang="en-PH" dirty="0" err="1" smtClean="0"/>
              <a:t>số</a:t>
            </a:r>
            <a:r>
              <a:rPr lang="en-PH" dirty="0" smtClean="0"/>
              <a:t> </a:t>
            </a:r>
            <a:r>
              <a:rPr lang="en-PH" dirty="0" err="1" smtClean="0"/>
              <a:t>liệu</a:t>
            </a:r>
            <a:endParaRPr lang="en-PH" dirty="0" smtClean="0"/>
          </a:p>
          <a:p>
            <a:endParaRPr lang="en-P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LƯU Ý!!!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PH" sz="3200" dirty="0" err="1" smtClean="0"/>
              <a:t>Dư</a:t>
            </a:r>
            <a:r>
              <a:rPr lang="en-PH" sz="3200" dirty="0" smtClean="0"/>
              <a:t>̃ </a:t>
            </a:r>
            <a:r>
              <a:rPr lang="en-PH" sz="3200" dirty="0" err="1" smtClean="0"/>
              <a:t>liệu</a:t>
            </a:r>
            <a:endParaRPr lang="en-PH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PH" sz="3200" dirty="0" err="1" smtClean="0"/>
              <a:t>Sự</a:t>
            </a:r>
            <a:r>
              <a:rPr lang="en-PH" sz="3200" dirty="0" smtClean="0"/>
              <a:t> </a:t>
            </a:r>
            <a:r>
              <a:rPr lang="en-PH" sz="3200" dirty="0" err="1" smtClean="0"/>
              <a:t>hòa</a:t>
            </a:r>
            <a:r>
              <a:rPr lang="en-PH" sz="3200" dirty="0" smtClean="0"/>
              <a:t> </a:t>
            </a:r>
            <a:r>
              <a:rPr lang="en-PH" sz="3200" dirty="0" err="1" smtClean="0"/>
              <a:t>hòa</a:t>
            </a:r>
            <a:r>
              <a:rPr lang="en-PH" sz="3200" dirty="0" smtClean="0"/>
              <a:t> </a:t>
            </a:r>
            <a:r>
              <a:rPr lang="en-PH" sz="3200" dirty="0" err="1" smtClean="0"/>
              <a:t>pháp</a:t>
            </a:r>
            <a:r>
              <a:rPr lang="en-PH" sz="3200" dirty="0" smtClean="0"/>
              <a:t> </a:t>
            </a:r>
            <a:r>
              <a:rPr lang="en-PH" sz="3200" dirty="0" err="1" smtClean="0"/>
              <a:t>luật</a:t>
            </a:r>
            <a:endParaRPr lang="en-PH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PH" sz="3200" dirty="0" err="1" smtClean="0"/>
              <a:t>Các</a:t>
            </a:r>
            <a:r>
              <a:rPr lang="en-PH" sz="3200" dirty="0" smtClean="0"/>
              <a:t> </a:t>
            </a:r>
            <a:r>
              <a:rPr lang="en-PH" sz="3200" dirty="0" err="1" smtClean="0"/>
              <a:t>chương</a:t>
            </a:r>
            <a:r>
              <a:rPr lang="en-PH" sz="3200" dirty="0" smtClean="0"/>
              <a:t> </a:t>
            </a:r>
            <a:r>
              <a:rPr lang="en-PH" sz="3200" dirty="0" err="1" smtClean="0"/>
              <a:t>trình</a:t>
            </a:r>
            <a:r>
              <a:rPr lang="en-PH" sz="3200" dirty="0" smtClean="0"/>
              <a:t>/</a:t>
            </a:r>
            <a:r>
              <a:rPr lang="en-PH" sz="3200" dirty="0" err="1" smtClean="0"/>
              <a:t>dự</a:t>
            </a:r>
            <a:r>
              <a:rPr lang="en-PH" sz="3200" dirty="0" smtClean="0"/>
              <a:t> </a:t>
            </a:r>
            <a:r>
              <a:rPr lang="en-PH" sz="3200" dirty="0" err="1" smtClean="0"/>
              <a:t>án</a:t>
            </a:r>
            <a:r>
              <a:rPr lang="en-PH" sz="3200" dirty="0" smtClean="0"/>
              <a:t> </a:t>
            </a:r>
            <a:r>
              <a:rPr lang="en-PH" sz="3200" dirty="0" err="1" smtClean="0"/>
              <a:t>hòa</a:t>
            </a:r>
            <a:r>
              <a:rPr lang="en-PH" sz="3200" dirty="0" smtClean="0"/>
              <a:t> </a:t>
            </a:r>
            <a:r>
              <a:rPr lang="en-PH" sz="3200" dirty="0" err="1" smtClean="0"/>
              <a:t>nhập</a:t>
            </a:r>
            <a:endParaRPr lang="en-PH" sz="32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PH" sz="3200" dirty="0" err="1" smtClean="0"/>
              <a:t>Phân</a:t>
            </a:r>
            <a:r>
              <a:rPr lang="en-PH" sz="3200" dirty="0" smtClean="0"/>
              <a:t> </a:t>
            </a:r>
            <a:r>
              <a:rPr lang="en-PH" sz="3200" dirty="0" err="1" smtClean="0"/>
              <a:t>tích</a:t>
            </a:r>
            <a:r>
              <a:rPr lang="en-PH" sz="3200" dirty="0" smtClean="0"/>
              <a:t> </a:t>
            </a:r>
            <a:r>
              <a:rPr lang="en-PH" sz="3200" dirty="0" err="1" smtClean="0"/>
              <a:t>ngân</a:t>
            </a:r>
            <a:r>
              <a:rPr lang="en-PH" sz="3200" dirty="0" smtClean="0"/>
              <a:t> </a:t>
            </a:r>
            <a:r>
              <a:rPr lang="en-PH" sz="3200" dirty="0" err="1" smtClean="0"/>
              <a:t>sách</a:t>
            </a:r>
            <a:endParaRPr lang="en-PH" sz="3200" dirty="0" smtClean="0"/>
          </a:p>
          <a:p>
            <a:endParaRPr lang="en-PH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bner\Pictures\2011 July 14-16- CRPD Workshop\Photo0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3048000" cy="2286000"/>
          </a:xfrm>
          <a:prstGeom prst="rect">
            <a:avLst/>
          </a:prstGeom>
          <a:noFill/>
        </p:spPr>
      </p:pic>
      <p:pic>
        <p:nvPicPr>
          <p:cNvPr id="1030" name="Picture 6" descr="d:\Users\abner\Pictures\Canon\2012 3-24 to 3-25 Workshop for Psychosocial Disability\173_0324\IMG_3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14800"/>
            <a:ext cx="3048000" cy="2286000"/>
          </a:xfrm>
          <a:prstGeom prst="rect">
            <a:avLst/>
          </a:prstGeom>
          <a:noFill/>
        </p:spPr>
      </p:pic>
      <p:pic>
        <p:nvPicPr>
          <p:cNvPr id="1031" name="Picture 7" descr="d:\Users\abner\Pictures\Canon\2012 2-23 CRPD Coalition meeting\IMG_24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524000"/>
            <a:ext cx="3048000" cy="2286000"/>
          </a:xfrm>
          <a:prstGeom prst="rect">
            <a:avLst/>
          </a:prstGeom>
          <a:noFill/>
        </p:spPr>
      </p:pic>
      <p:pic>
        <p:nvPicPr>
          <p:cNvPr id="1035" name="Picture 11" descr="d:\Users\abner\Pictures\Canon\2011 10-22 to 10-25 CRPD Workshop\10-22-11\IMG_11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114800"/>
            <a:ext cx="3047840" cy="2286000"/>
          </a:xfrm>
          <a:prstGeom prst="rect">
            <a:avLst/>
          </a:prstGeom>
          <a:noFill/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err="1" smtClean="0"/>
              <a:t>Các</a:t>
            </a:r>
            <a:r>
              <a:rPr lang="en-PH" dirty="0" smtClean="0"/>
              <a:t> </a:t>
            </a:r>
            <a:r>
              <a:rPr lang="en-PH" dirty="0" err="1" smtClean="0"/>
              <a:t>hoạt</a:t>
            </a:r>
            <a:r>
              <a:rPr lang="en-PH" dirty="0" smtClean="0"/>
              <a:t> </a:t>
            </a:r>
            <a:r>
              <a:rPr lang="en-PH" dirty="0" err="1" smtClean="0"/>
              <a:t>động</a:t>
            </a:r>
            <a:r>
              <a:rPr lang="en-PH" dirty="0" smtClean="0"/>
              <a:t> </a:t>
            </a:r>
            <a:r>
              <a:rPr lang="en-PH" dirty="0" err="1" smtClean="0"/>
              <a:t>nâng</a:t>
            </a:r>
            <a:r>
              <a:rPr lang="en-PH" dirty="0" smtClean="0"/>
              <a:t> </a:t>
            </a:r>
            <a:r>
              <a:rPr lang="en-PH" dirty="0" err="1" smtClean="0"/>
              <a:t>cao</a:t>
            </a:r>
            <a:r>
              <a:rPr lang="en-PH" dirty="0" smtClean="0"/>
              <a:t> </a:t>
            </a:r>
            <a:r>
              <a:rPr lang="en-PH" dirty="0" err="1" smtClean="0"/>
              <a:t>năng</a:t>
            </a:r>
            <a:r>
              <a:rPr lang="en-PH" dirty="0" smtClean="0"/>
              <a:t> </a:t>
            </a:r>
            <a:r>
              <a:rPr lang="en-PH" dirty="0" err="1" smtClean="0"/>
              <a:t>lực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17323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459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(Body)</vt:lpstr>
      <vt:lpstr>Office Theme</vt:lpstr>
      <vt:lpstr>Hội thảo về Xây dựng “Báo cáo giám sát thực thi Công ước của Liên hợp quốc về quyền của Người khuyết tật” tại Việt Nam</vt:lpstr>
      <vt:lpstr>Kinh nghiệm trong việc thực hiện Báo cáo giám sát ở Philipines</vt:lpstr>
      <vt:lpstr>Nội dung</vt:lpstr>
      <vt:lpstr>Quá trình thực hiện giám sát</vt:lpstr>
      <vt:lpstr>Những lưu ý trong quá trình thực hiện</vt:lpstr>
      <vt:lpstr>Nội dung Báo cáo giám sát</vt:lpstr>
      <vt:lpstr>Tiếp</vt:lpstr>
      <vt:lpstr>LƯU Ý!!!</vt:lpstr>
      <vt:lpstr>Các hoạt động nâng cao năng lực</vt:lpstr>
      <vt:lpstr>Tại Geneva</vt:lpstr>
      <vt:lpstr>Báo cáo Quốc gia sẽ như thế nào?</vt:lpstr>
      <vt:lpstr>Báo cáo song song sẽ nói những gì?</vt:lpstr>
      <vt:lpstr>Bạn nghĩ gì về tuyên bố này?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on Constructing Monitoring Reports  of Project “Monitoring, Evaluating And Implementing the Un’s CRPD Disabilities in Vietnam”</dc:title>
  <dc:creator>Abner Manlapaz</dc:creator>
  <cp:lastModifiedBy>dell</cp:lastModifiedBy>
  <cp:revision>33</cp:revision>
  <dcterms:created xsi:type="dcterms:W3CDTF">2016-03-07T08:44:31Z</dcterms:created>
  <dcterms:modified xsi:type="dcterms:W3CDTF">2016-03-16T00:09:25Z</dcterms:modified>
</cp:coreProperties>
</file>