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0" r:id="rId3"/>
    <p:sldId id="262" r:id="rId4"/>
    <p:sldId id="281" r:id="rId5"/>
    <p:sldId id="261" r:id="rId6"/>
    <p:sldId id="271" r:id="rId7"/>
    <p:sldId id="259" r:id="rId8"/>
    <p:sldId id="270" r:id="rId9"/>
    <p:sldId id="283" r:id="rId10"/>
    <p:sldId id="280" r:id="rId11"/>
    <p:sldId id="285" r:id="rId12"/>
    <p:sldId id="279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D20D7-2FB7-044D-9454-6EE6DF18CA37}" type="doc">
      <dgm:prSet loTypeId="urn:microsoft.com/office/officeart/2005/8/layout/hProcess9" loCatId="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44178BD-FD53-0542-B048-EB6D7A38D238}">
      <dgm:prSet/>
      <dgm:spPr/>
      <dgm:t>
        <a:bodyPr/>
        <a:lstStyle/>
        <a:p>
          <a:pPr rtl="0"/>
          <a:r>
            <a:rPr lang="en-US" dirty="0" err="1" smtClean="0"/>
            <a:t>Giám</a:t>
          </a:r>
          <a:r>
            <a:rPr lang="en-US" dirty="0" smtClean="0"/>
            <a:t> </a:t>
          </a:r>
          <a:r>
            <a:rPr lang="en-US" dirty="0" err="1" smtClean="0"/>
            <a:t>sát</a:t>
          </a:r>
          <a:r>
            <a:rPr lang="en-US" dirty="0" smtClean="0"/>
            <a:t> = </a:t>
          </a:r>
          <a:r>
            <a:rPr lang="en-US" dirty="0" err="1" smtClean="0"/>
            <a:t>cải</a:t>
          </a:r>
          <a:r>
            <a:rPr lang="en-US" dirty="0" smtClean="0"/>
            <a:t> </a:t>
          </a:r>
          <a:r>
            <a:rPr lang="en-US" dirty="0" err="1" smtClean="0"/>
            <a:t>tiến</a:t>
          </a:r>
          <a:r>
            <a:rPr lang="en-US" dirty="0" smtClean="0"/>
            <a:t> </a:t>
          </a:r>
          <a:r>
            <a:rPr lang="en-US" dirty="0" err="1" smtClean="0"/>
            <a:t>liên</a:t>
          </a:r>
          <a:r>
            <a:rPr lang="en-US" dirty="0" smtClean="0"/>
            <a:t> </a:t>
          </a:r>
          <a:r>
            <a:rPr lang="en-US" dirty="0" err="1" smtClean="0"/>
            <a:t>tục</a:t>
          </a:r>
          <a:endParaRPr lang="en-US" dirty="0"/>
        </a:p>
      </dgm:t>
    </dgm:pt>
    <dgm:pt modelId="{73A61C44-1E43-6049-990F-5DAFBEF587A6}" type="parTrans" cxnId="{51E96250-B9A2-1A4D-AF30-40620543FC27}">
      <dgm:prSet/>
      <dgm:spPr/>
      <dgm:t>
        <a:bodyPr/>
        <a:lstStyle/>
        <a:p>
          <a:endParaRPr lang="en-US"/>
        </a:p>
      </dgm:t>
    </dgm:pt>
    <dgm:pt modelId="{E57D1750-A3F8-844F-9FFB-847D1DD65480}" type="sibTrans" cxnId="{51E96250-B9A2-1A4D-AF30-40620543FC27}">
      <dgm:prSet/>
      <dgm:spPr/>
      <dgm:t>
        <a:bodyPr/>
        <a:lstStyle/>
        <a:p>
          <a:endParaRPr lang="en-US"/>
        </a:p>
      </dgm:t>
    </dgm:pt>
    <dgm:pt modelId="{16DD6A82-DBB2-EA44-A77E-7CF9386C4A6C}">
      <dgm:prSet/>
      <dgm:spPr/>
      <dgm:t>
        <a:bodyPr/>
        <a:lstStyle/>
        <a:p>
          <a:pPr rtl="0"/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r>
            <a:rPr lang="en-US" dirty="0" smtClean="0"/>
            <a:t> </a:t>
          </a:r>
          <a:r>
            <a:rPr lang="en-US" dirty="0" err="1" smtClean="0"/>
            <a:t>giám</a:t>
          </a:r>
          <a:r>
            <a:rPr lang="en-US" dirty="0" smtClean="0"/>
            <a:t> </a:t>
          </a:r>
          <a:r>
            <a:rPr lang="en-US" dirty="0" err="1" smtClean="0"/>
            <a:t>sát</a:t>
          </a:r>
          <a:r>
            <a:rPr lang="en-US" dirty="0" smtClean="0"/>
            <a:t> = </a:t>
          </a:r>
          <a:r>
            <a:rPr lang="en-US" dirty="0" err="1" smtClean="0"/>
            <a:t>đánh</a:t>
          </a:r>
          <a:r>
            <a:rPr lang="en-US" dirty="0" smtClean="0"/>
            <a:t> </a:t>
          </a:r>
          <a:r>
            <a:rPr lang="en-US" dirty="0" err="1" smtClean="0"/>
            <a:t>giá</a:t>
          </a:r>
          <a:r>
            <a:rPr lang="en-US" dirty="0" smtClean="0"/>
            <a:t> </a:t>
          </a:r>
          <a:r>
            <a:rPr lang="en-US" dirty="0" err="1" smtClean="0"/>
            <a:t>từ</a:t>
          </a:r>
          <a:r>
            <a:rPr lang="en-US" dirty="0" smtClean="0"/>
            <a:t> </a:t>
          </a:r>
          <a:r>
            <a:rPr lang="en-US" dirty="0" err="1" smtClean="0"/>
            <a:t>bên</a:t>
          </a:r>
          <a:r>
            <a:rPr lang="en-US" dirty="0" smtClean="0"/>
            <a:t> </a:t>
          </a:r>
          <a:r>
            <a:rPr lang="en-US" dirty="0" err="1" smtClean="0"/>
            <a:t>ngoài</a:t>
          </a:r>
          <a:r>
            <a:rPr lang="en-US" dirty="0" smtClean="0"/>
            <a:t>, </a:t>
          </a:r>
          <a:r>
            <a:rPr lang="en-US" dirty="0" err="1" smtClean="0"/>
            <a:t>và</a:t>
          </a:r>
          <a:r>
            <a:rPr lang="en-US" dirty="0" smtClean="0"/>
            <a:t> </a:t>
          </a:r>
          <a:r>
            <a:rPr lang="en-US" dirty="0" err="1" smtClean="0"/>
            <a:t>những</a:t>
          </a:r>
          <a:r>
            <a:rPr lang="en-US" dirty="0" smtClean="0"/>
            <a:t> </a:t>
          </a:r>
          <a:r>
            <a:rPr lang="en-US" dirty="0" err="1" smtClean="0"/>
            <a:t>lời</a:t>
          </a:r>
          <a:r>
            <a:rPr lang="en-US" dirty="0" smtClean="0"/>
            <a:t> </a:t>
          </a:r>
          <a:r>
            <a:rPr lang="en-US" dirty="0" err="1" smtClean="0"/>
            <a:t>khuyên</a:t>
          </a:r>
          <a:r>
            <a:rPr lang="en-US" dirty="0" smtClean="0"/>
            <a:t> </a:t>
          </a:r>
          <a:r>
            <a:rPr lang="en-US" dirty="0" err="1" smtClean="0"/>
            <a:t>để</a:t>
          </a:r>
          <a:r>
            <a:rPr lang="en-US" dirty="0" smtClean="0"/>
            <a:t> </a:t>
          </a:r>
          <a:r>
            <a:rPr lang="en-US" dirty="0" err="1" smtClean="0"/>
            <a:t>cải</a:t>
          </a:r>
          <a:r>
            <a:rPr lang="en-US" dirty="0" smtClean="0"/>
            <a:t> </a:t>
          </a:r>
          <a:r>
            <a:rPr lang="en-US" dirty="0" err="1" smtClean="0"/>
            <a:t>tiến</a:t>
          </a:r>
          <a:endParaRPr lang="en-US" dirty="0"/>
        </a:p>
      </dgm:t>
    </dgm:pt>
    <dgm:pt modelId="{535C8FD4-1C6F-8D4E-A062-661D87EE55AF}" type="parTrans" cxnId="{E8676774-CE6B-9247-8EDD-2904F3037DAF}">
      <dgm:prSet/>
      <dgm:spPr/>
      <dgm:t>
        <a:bodyPr/>
        <a:lstStyle/>
        <a:p>
          <a:endParaRPr lang="en-US"/>
        </a:p>
      </dgm:t>
    </dgm:pt>
    <dgm:pt modelId="{42490261-5A0E-BF4C-8E85-1E4AC1512A7A}" type="sibTrans" cxnId="{E8676774-CE6B-9247-8EDD-2904F3037DAF}">
      <dgm:prSet/>
      <dgm:spPr/>
      <dgm:t>
        <a:bodyPr/>
        <a:lstStyle/>
        <a:p>
          <a:endParaRPr lang="en-US"/>
        </a:p>
      </dgm:t>
    </dgm:pt>
    <dgm:pt modelId="{5F3A83E1-6AC8-4048-8700-FE318B6E7677}" type="pres">
      <dgm:prSet presAssocID="{B30D20D7-2FB7-044D-9454-6EE6DF18CA3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A8563B-90D0-E844-B309-2EAAD04ABF50}" type="pres">
      <dgm:prSet presAssocID="{B30D20D7-2FB7-044D-9454-6EE6DF18CA37}" presName="arrow" presStyleLbl="bgShp" presStyleIdx="0" presStyleCnt="1"/>
      <dgm:spPr/>
      <dgm:t>
        <a:bodyPr/>
        <a:lstStyle/>
        <a:p>
          <a:endParaRPr lang="en-US"/>
        </a:p>
      </dgm:t>
    </dgm:pt>
    <dgm:pt modelId="{4359EF4F-2B64-2843-9AA0-73D60A485A08}" type="pres">
      <dgm:prSet presAssocID="{B30D20D7-2FB7-044D-9454-6EE6DF18CA37}" presName="linearProcess" presStyleCnt="0"/>
      <dgm:spPr/>
      <dgm:t>
        <a:bodyPr/>
        <a:lstStyle/>
        <a:p>
          <a:endParaRPr lang="en-US"/>
        </a:p>
      </dgm:t>
    </dgm:pt>
    <dgm:pt modelId="{D08A6A5E-1689-A34C-9FCD-A1D8B77552A8}" type="pres">
      <dgm:prSet presAssocID="{644178BD-FD53-0542-B048-EB6D7A38D238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8F248-CAF6-3342-B2BE-456932240EE4}" type="pres">
      <dgm:prSet presAssocID="{E57D1750-A3F8-844F-9FFB-847D1DD65480}" presName="sibTrans" presStyleCnt="0"/>
      <dgm:spPr/>
      <dgm:t>
        <a:bodyPr/>
        <a:lstStyle/>
        <a:p>
          <a:endParaRPr lang="en-US"/>
        </a:p>
      </dgm:t>
    </dgm:pt>
    <dgm:pt modelId="{5054D180-A165-0C41-9D30-307506CB27D4}" type="pres">
      <dgm:prSet presAssocID="{16DD6A82-DBB2-EA44-A77E-7CF9386C4A6C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676774-CE6B-9247-8EDD-2904F3037DAF}" srcId="{B30D20D7-2FB7-044D-9454-6EE6DF18CA37}" destId="{16DD6A82-DBB2-EA44-A77E-7CF9386C4A6C}" srcOrd="1" destOrd="0" parTransId="{535C8FD4-1C6F-8D4E-A062-661D87EE55AF}" sibTransId="{42490261-5A0E-BF4C-8E85-1E4AC1512A7A}"/>
    <dgm:cxn modelId="{5F0CFEB0-C70E-4D4E-8617-688ADDA720D5}" type="presOf" srcId="{B30D20D7-2FB7-044D-9454-6EE6DF18CA37}" destId="{5F3A83E1-6AC8-4048-8700-FE318B6E7677}" srcOrd="0" destOrd="0" presId="urn:microsoft.com/office/officeart/2005/8/layout/hProcess9"/>
    <dgm:cxn modelId="{B437A7DD-F52E-4C27-941D-5A435186398F}" type="presOf" srcId="{16DD6A82-DBB2-EA44-A77E-7CF9386C4A6C}" destId="{5054D180-A165-0C41-9D30-307506CB27D4}" srcOrd="0" destOrd="0" presId="urn:microsoft.com/office/officeart/2005/8/layout/hProcess9"/>
    <dgm:cxn modelId="{51E96250-B9A2-1A4D-AF30-40620543FC27}" srcId="{B30D20D7-2FB7-044D-9454-6EE6DF18CA37}" destId="{644178BD-FD53-0542-B048-EB6D7A38D238}" srcOrd="0" destOrd="0" parTransId="{73A61C44-1E43-6049-990F-5DAFBEF587A6}" sibTransId="{E57D1750-A3F8-844F-9FFB-847D1DD65480}"/>
    <dgm:cxn modelId="{6E49488B-A7A6-418A-88A9-6286D98D1C4C}" type="presOf" srcId="{644178BD-FD53-0542-B048-EB6D7A38D238}" destId="{D08A6A5E-1689-A34C-9FCD-A1D8B77552A8}" srcOrd="0" destOrd="0" presId="urn:microsoft.com/office/officeart/2005/8/layout/hProcess9"/>
    <dgm:cxn modelId="{779F3AC9-6C68-43A6-86B7-19E910FC39A2}" type="presParOf" srcId="{5F3A83E1-6AC8-4048-8700-FE318B6E7677}" destId="{1DA8563B-90D0-E844-B309-2EAAD04ABF50}" srcOrd="0" destOrd="0" presId="urn:microsoft.com/office/officeart/2005/8/layout/hProcess9"/>
    <dgm:cxn modelId="{1E7FF39B-379D-4996-A1A2-0568E68577DC}" type="presParOf" srcId="{5F3A83E1-6AC8-4048-8700-FE318B6E7677}" destId="{4359EF4F-2B64-2843-9AA0-73D60A485A08}" srcOrd="1" destOrd="0" presId="urn:microsoft.com/office/officeart/2005/8/layout/hProcess9"/>
    <dgm:cxn modelId="{38B3B56C-AE43-4FA9-9748-D76CD042CF9E}" type="presParOf" srcId="{4359EF4F-2B64-2843-9AA0-73D60A485A08}" destId="{D08A6A5E-1689-A34C-9FCD-A1D8B77552A8}" srcOrd="0" destOrd="0" presId="urn:microsoft.com/office/officeart/2005/8/layout/hProcess9"/>
    <dgm:cxn modelId="{CF4B8C3F-202F-4B46-92FF-FCBAC5FDD1C4}" type="presParOf" srcId="{4359EF4F-2B64-2843-9AA0-73D60A485A08}" destId="{2CD8F248-CAF6-3342-B2BE-456932240EE4}" srcOrd="1" destOrd="0" presId="urn:microsoft.com/office/officeart/2005/8/layout/hProcess9"/>
    <dgm:cxn modelId="{17ACFC65-BE7D-4743-B880-5E555B4DA795}" type="presParOf" srcId="{4359EF4F-2B64-2843-9AA0-73D60A485A08}" destId="{5054D180-A165-0C41-9D30-307506CB27D4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C77C7F-82AD-D64B-B0CA-0437306A3FB0}" type="doc">
      <dgm:prSet loTypeId="urn:microsoft.com/office/officeart/2009/3/layout/StepUpProcess" loCatId="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5C02E0A-5EFF-A44D-ABD8-FD6DBC16D685}">
      <dgm:prSet custT="1"/>
      <dgm:spPr/>
      <dgm:t>
        <a:bodyPr/>
        <a:lstStyle/>
        <a:p>
          <a:pPr algn="ctr" rtl="0"/>
          <a:r>
            <a:rPr lang="en-US" sz="1900" dirty="0" err="1" smtClean="0"/>
            <a:t>Thông</a:t>
          </a:r>
          <a:r>
            <a:rPr lang="en-US" sz="1900" dirty="0" smtClean="0"/>
            <a:t> qua CRPD</a:t>
          </a:r>
          <a:endParaRPr lang="en-US" sz="1900" dirty="0"/>
        </a:p>
      </dgm:t>
    </dgm:pt>
    <dgm:pt modelId="{E1C62DF8-696A-9148-AE74-069E207A394B}" type="parTrans" cxnId="{EE934F9B-AA55-5D48-8A0B-A13A7EACC50F}">
      <dgm:prSet/>
      <dgm:spPr/>
      <dgm:t>
        <a:bodyPr/>
        <a:lstStyle/>
        <a:p>
          <a:endParaRPr lang="en-US"/>
        </a:p>
      </dgm:t>
    </dgm:pt>
    <dgm:pt modelId="{E0479F9C-5293-074F-BC8D-199BEAEBC6A7}" type="sibTrans" cxnId="{EE934F9B-AA55-5D48-8A0B-A13A7EACC50F}">
      <dgm:prSet/>
      <dgm:spPr/>
      <dgm:t>
        <a:bodyPr/>
        <a:lstStyle/>
        <a:p>
          <a:endParaRPr lang="en-US"/>
        </a:p>
      </dgm:t>
    </dgm:pt>
    <dgm:pt modelId="{446A3811-207F-CE4B-B4E8-092C5692EAFA}">
      <dgm:prSet custT="1"/>
      <dgm:spPr/>
      <dgm:t>
        <a:bodyPr/>
        <a:lstStyle/>
        <a:p>
          <a:pPr algn="ctr" rtl="0"/>
          <a:r>
            <a:rPr lang="en-US" sz="1900" dirty="0" err="1" smtClean="0"/>
            <a:t>Giám</a:t>
          </a:r>
          <a:r>
            <a:rPr lang="en-US" sz="1900" dirty="0" smtClean="0"/>
            <a:t> </a:t>
          </a:r>
          <a:r>
            <a:rPr lang="en-US" sz="1900" dirty="0" err="1" smtClean="0"/>
            <a:t>sát</a:t>
          </a:r>
          <a:r>
            <a:rPr lang="en-US" sz="1900" dirty="0" smtClean="0"/>
            <a:t>/</a:t>
          </a:r>
          <a:r>
            <a:rPr lang="en-US" sz="1900" dirty="0" err="1" smtClean="0"/>
            <a:t>Thực</a:t>
          </a:r>
          <a:r>
            <a:rPr lang="en-US" sz="1900" dirty="0" smtClean="0"/>
            <a:t> </a:t>
          </a:r>
          <a:r>
            <a:rPr lang="en-US" sz="1900" dirty="0" err="1" smtClean="0"/>
            <a:t>hiện</a:t>
          </a:r>
          <a:endParaRPr lang="en-US" sz="1900" dirty="0"/>
        </a:p>
      </dgm:t>
    </dgm:pt>
    <dgm:pt modelId="{9180F819-6857-EB41-95C5-35B6A78650DF}" type="parTrans" cxnId="{5DE37C6B-DEB9-1C45-81BB-61B5AE7E2E3C}">
      <dgm:prSet/>
      <dgm:spPr/>
      <dgm:t>
        <a:bodyPr/>
        <a:lstStyle/>
        <a:p>
          <a:endParaRPr lang="en-US"/>
        </a:p>
      </dgm:t>
    </dgm:pt>
    <dgm:pt modelId="{48F46EA4-1EE4-D244-B2E6-8848618C6BE6}" type="sibTrans" cxnId="{5DE37C6B-DEB9-1C45-81BB-61B5AE7E2E3C}">
      <dgm:prSet/>
      <dgm:spPr/>
      <dgm:t>
        <a:bodyPr/>
        <a:lstStyle/>
        <a:p>
          <a:endParaRPr lang="en-US"/>
        </a:p>
      </dgm:t>
    </dgm:pt>
    <dgm:pt modelId="{CFD6EE12-9DC9-5940-9C92-B50A5D32AEB9}">
      <dgm:prSet custT="1"/>
      <dgm:spPr/>
      <dgm:t>
        <a:bodyPr/>
        <a:lstStyle/>
        <a:p>
          <a:pPr algn="ctr" rtl="0"/>
          <a:r>
            <a:rPr lang="en-US" sz="1900" b="0" dirty="0" err="1" smtClean="0"/>
            <a:t>Báo</a:t>
          </a:r>
          <a:r>
            <a:rPr lang="en-US" sz="1900" b="0" dirty="0" smtClean="0"/>
            <a:t> </a:t>
          </a:r>
          <a:r>
            <a:rPr lang="en-US" sz="1900" b="0" dirty="0" err="1" smtClean="0"/>
            <a:t>cáo</a:t>
          </a:r>
          <a:r>
            <a:rPr lang="en-US" sz="1900" b="0" dirty="0" smtClean="0"/>
            <a:t> </a:t>
          </a:r>
          <a:r>
            <a:rPr lang="en-US" sz="1900" b="0" dirty="0" err="1" smtClean="0"/>
            <a:t>hai</a:t>
          </a:r>
          <a:r>
            <a:rPr lang="en-US" sz="1900" b="0" dirty="0" smtClean="0"/>
            <a:t> </a:t>
          </a:r>
          <a:r>
            <a:rPr lang="en-US" sz="1900" b="0" dirty="0" err="1" smtClean="0"/>
            <a:t>năm</a:t>
          </a:r>
          <a:endParaRPr lang="en-US" sz="1900" b="0" dirty="0" smtClean="0"/>
        </a:p>
        <a:p>
          <a:pPr algn="ctr" rtl="0"/>
          <a:r>
            <a:rPr lang="en-US" sz="1900" dirty="0" smtClean="0"/>
            <a:t> (</a:t>
          </a:r>
          <a:r>
            <a:rPr lang="en-US" sz="1900" dirty="0" err="1" smtClean="0"/>
            <a:t>Tháng</a:t>
          </a:r>
          <a:r>
            <a:rPr lang="en-US" sz="1900" dirty="0" smtClean="0"/>
            <a:t> 2/ 2017) </a:t>
          </a:r>
          <a:endParaRPr lang="en-US" sz="1900" dirty="0"/>
        </a:p>
      </dgm:t>
    </dgm:pt>
    <dgm:pt modelId="{3BAC8F7C-380A-2341-B3B0-6853ACCB3252}" type="parTrans" cxnId="{2645AFEE-98C6-8D44-8A43-3A97F6E2269C}">
      <dgm:prSet/>
      <dgm:spPr/>
      <dgm:t>
        <a:bodyPr/>
        <a:lstStyle/>
        <a:p>
          <a:endParaRPr lang="en-US"/>
        </a:p>
      </dgm:t>
    </dgm:pt>
    <dgm:pt modelId="{728FA9F0-4D34-7044-B141-2E586B7498A4}" type="sibTrans" cxnId="{2645AFEE-98C6-8D44-8A43-3A97F6E2269C}">
      <dgm:prSet/>
      <dgm:spPr/>
      <dgm:t>
        <a:bodyPr/>
        <a:lstStyle/>
        <a:p>
          <a:endParaRPr lang="en-US"/>
        </a:p>
      </dgm:t>
    </dgm:pt>
    <dgm:pt modelId="{C296EB20-41FC-D445-B9EF-CE58174D15E0}">
      <dgm:prSet custT="1"/>
      <dgm:spPr/>
      <dgm:t>
        <a:bodyPr/>
        <a:lstStyle/>
        <a:p>
          <a:pPr algn="ctr" rtl="0"/>
          <a:r>
            <a:rPr lang="en-US" sz="1900" dirty="0" err="1" smtClean="0"/>
            <a:t>Giám</a:t>
          </a:r>
          <a:r>
            <a:rPr lang="en-US" sz="1900" dirty="0" smtClean="0"/>
            <a:t> </a:t>
          </a:r>
          <a:r>
            <a:rPr lang="en-US" sz="1900" dirty="0" err="1" smtClean="0"/>
            <a:t>sát</a:t>
          </a:r>
          <a:r>
            <a:rPr lang="en-US" sz="1900" dirty="0" smtClean="0"/>
            <a:t>/</a:t>
          </a:r>
          <a:r>
            <a:rPr lang="en-US" sz="1900" dirty="0" err="1" smtClean="0"/>
            <a:t>Thực</a:t>
          </a:r>
          <a:r>
            <a:rPr lang="en-US" sz="1900" dirty="0" smtClean="0"/>
            <a:t> </a:t>
          </a:r>
          <a:r>
            <a:rPr lang="en-US" sz="1900" dirty="0" err="1" smtClean="0"/>
            <a:t>hiện</a:t>
          </a:r>
          <a:endParaRPr lang="en-US" sz="1900" dirty="0"/>
        </a:p>
      </dgm:t>
    </dgm:pt>
    <dgm:pt modelId="{1D31E115-002F-9541-92A4-E4B52C7B27E6}" type="parTrans" cxnId="{231DB44C-B269-A144-A35F-C95B66617067}">
      <dgm:prSet/>
      <dgm:spPr/>
      <dgm:t>
        <a:bodyPr/>
        <a:lstStyle/>
        <a:p>
          <a:endParaRPr lang="en-US"/>
        </a:p>
      </dgm:t>
    </dgm:pt>
    <dgm:pt modelId="{B5F0FC6D-4D4F-1145-8D53-D46A1DE277FF}" type="sibTrans" cxnId="{231DB44C-B269-A144-A35F-C95B66617067}">
      <dgm:prSet/>
      <dgm:spPr/>
      <dgm:t>
        <a:bodyPr/>
        <a:lstStyle/>
        <a:p>
          <a:endParaRPr lang="en-US"/>
        </a:p>
      </dgm:t>
    </dgm:pt>
    <dgm:pt modelId="{1B180410-32CA-0D46-BB00-4D1ABDFDCDE0}">
      <dgm:prSet custT="1"/>
      <dgm:spPr/>
      <dgm:t>
        <a:bodyPr/>
        <a:lstStyle/>
        <a:p>
          <a:pPr algn="ctr" rtl="0"/>
          <a:r>
            <a:rPr lang="en-US" sz="1900" dirty="0" err="1" smtClean="0"/>
            <a:t>Báo</a:t>
          </a:r>
          <a:r>
            <a:rPr lang="en-US" sz="1900" dirty="0" smtClean="0"/>
            <a:t> </a:t>
          </a:r>
          <a:r>
            <a:rPr lang="en-US" sz="1900" dirty="0" err="1" smtClean="0"/>
            <a:t>cáo</a:t>
          </a:r>
          <a:r>
            <a:rPr lang="en-US" sz="1900" dirty="0" smtClean="0"/>
            <a:t> </a:t>
          </a:r>
          <a:r>
            <a:rPr lang="en-US" sz="1900" dirty="0" err="1" smtClean="0"/>
            <a:t>năm</a:t>
          </a:r>
          <a:r>
            <a:rPr lang="en-US" sz="1900" dirty="0" smtClean="0"/>
            <a:t> </a:t>
          </a:r>
          <a:r>
            <a:rPr lang="en-US" sz="1900" dirty="0" err="1" smtClean="0"/>
            <a:t>năm</a:t>
          </a:r>
          <a:endParaRPr lang="en-US" sz="1900" dirty="0" smtClean="0"/>
        </a:p>
        <a:p>
          <a:pPr algn="ctr" rtl="0"/>
          <a:r>
            <a:rPr lang="en-US" sz="1900" dirty="0" smtClean="0"/>
            <a:t>(2022, 2027. ..) </a:t>
          </a:r>
          <a:endParaRPr lang="en-US" sz="1900" dirty="0"/>
        </a:p>
      </dgm:t>
    </dgm:pt>
    <dgm:pt modelId="{AFA3A618-4DAB-184B-989B-5B57CEC85562}" type="parTrans" cxnId="{791691CE-DB9C-634E-80DD-A24D240A6350}">
      <dgm:prSet/>
      <dgm:spPr/>
      <dgm:t>
        <a:bodyPr/>
        <a:lstStyle/>
        <a:p>
          <a:endParaRPr lang="en-US"/>
        </a:p>
      </dgm:t>
    </dgm:pt>
    <dgm:pt modelId="{BA4B9B6A-DA3D-4C4E-829E-F285B5B27798}" type="sibTrans" cxnId="{791691CE-DB9C-634E-80DD-A24D240A6350}">
      <dgm:prSet/>
      <dgm:spPr/>
      <dgm:t>
        <a:bodyPr/>
        <a:lstStyle/>
        <a:p>
          <a:endParaRPr lang="en-US"/>
        </a:p>
      </dgm:t>
    </dgm:pt>
    <dgm:pt modelId="{F0AB9D3F-929A-B345-9A8F-F41E82DB5DAE}" type="pres">
      <dgm:prSet presAssocID="{76C77C7F-82AD-D64B-B0CA-0437306A3FB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04D7357-1382-AD4E-9145-F5971E1C4DC9}" type="pres">
      <dgm:prSet presAssocID="{45C02E0A-5EFF-A44D-ABD8-FD6DBC16D685}" presName="composite" presStyleCnt="0"/>
      <dgm:spPr/>
    </dgm:pt>
    <dgm:pt modelId="{09612895-6C8D-D341-B098-F03A3BDB1A4B}" type="pres">
      <dgm:prSet presAssocID="{45C02E0A-5EFF-A44D-ABD8-FD6DBC16D685}" presName="LShape" presStyleLbl="alignNode1" presStyleIdx="0" presStyleCnt="9"/>
      <dgm:spPr/>
    </dgm:pt>
    <dgm:pt modelId="{D48817E6-8854-464B-B3E2-0347D195BFBD}" type="pres">
      <dgm:prSet presAssocID="{45C02E0A-5EFF-A44D-ABD8-FD6DBC16D685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F2926-8546-1B45-A0CC-016AABAFD797}" type="pres">
      <dgm:prSet presAssocID="{45C02E0A-5EFF-A44D-ABD8-FD6DBC16D685}" presName="Triangle" presStyleLbl="alignNode1" presStyleIdx="1" presStyleCnt="9"/>
      <dgm:spPr/>
    </dgm:pt>
    <dgm:pt modelId="{94C47BC7-E473-154F-BE01-46F3A3421B7F}" type="pres">
      <dgm:prSet presAssocID="{E0479F9C-5293-074F-BC8D-199BEAEBC6A7}" presName="sibTrans" presStyleCnt="0"/>
      <dgm:spPr/>
    </dgm:pt>
    <dgm:pt modelId="{9FC13CE2-B0A3-C740-9940-D7D3955CC007}" type="pres">
      <dgm:prSet presAssocID="{E0479F9C-5293-074F-BC8D-199BEAEBC6A7}" presName="space" presStyleCnt="0"/>
      <dgm:spPr/>
    </dgm:pt>
    <dgm:pt modelId="{4A8F28FB-7EF9-204D-B105-CF07B1C9E904}" type="pres">
      <dgm:prSet presAssocID="{446A3811-207F-CE4B-B4E8-092C5692EAFA}" presName="composite" presStyleCnt="0"/>
      <dgm:spPr/>
    </dgm:pt>
    <dgm:pt modelId="{633699D8-E88C-C848-8363-94632B31A2B0}" type="pres">
      <dgm:prSet presAssocID="{446A3811-207F-CE4B-B4E8-092C5692EAFA}" presName="LShape" presStyleLbl="alignNode1" presStyleIdx="2" presStyleCnt="9"/>
      <dgm:spPr/>
    </dgm:pt>
    <dgm:pt modelId="{5797A31C-6945-1147-B160-AC58CF419A0E}" type="pres">
      <dgm:prSet presAssocID="{446A3811-207F-CE4B-B4E8-092C5692EAFA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B0EE8F-CC13-F042-97F3-5FF6FB71552E}" type="pres">
      <dgm:prSet presAssocID="{446A3811-207F-CE4B-B4E8-092C5692EAFA}" presName="Triangle" presStyleLbl="alignNode1" presStyleIdx="3" presStyleCnt="9"/>
      <dgm:spPr/>
    </dgm:pt>
    <dgm:pt modelId="{7F934658-2C41-6D43-8600-FCCDA92666CE}" type="pres">
      <dgm:prSet presAssocID="{48F46EA4-1EE4-D244-B2E6-8848618C6BE6}" presName="sibTrans" presStyleCnt="0"/>
      <dgm:spPr/>
    </dgm:pt>
    <dgm:pt modelId="{DC3AD4D3-EC71-3543-8C53-2A62E68C78CC}" type="pres">
      <dgm:prSet presAssocID="{48F46EA4-1EE4-D244-B2E6-8848618C6BE6}" presName="space" presStyleCnt="0"/>
      <dgm:spPr/>
    </dgm:pt>
    <dgm:pt modelId="{187333B7-0D08-EA47-95F1-D404DB8DF0BB}" type="pres">
      <dgm:prSet presAssocID="{CFD6EE12-9DC9-5940-9C92-B50A5D32AEB9}" presName="composite" presStyleCnt="0"/>
      <dgm:spPr/>
    </dgm:pt>
    <dgm:pt modelId="{B91656F2-2E8C-6D41-B231-37753AA607F1}" type="pres">
      <dgm:prSet presAssocID="{CFD6EE12-9DC9-5940-9C92-B50A5D32AEB9}" presName="LShape" presStyleLbl="alignNode1" presStyleIdx="4" presStyleCnt="9"/>
      <dgm:spPr/>
    </dgm:pt>
    <dgm:pt modelId="{0C436074-343E-B945-8D63-BE9C859AE680}" type="pres">
      <dgm:prSet presAssocID="{CFD6EE12-9DC9-5940-9C92-B50A5D32AEB9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83B59-C6A8-0342-B6F0-AE3DDF02E72C}" type="pres">
      <dgm:prSet presAssocID="{CFD6EE12-9DC9-5940-9C92-B50A5D32AEB9}" presName="Triangle" presStyleLbl="alignNode1" presStyleIdx="5" presStyleCnt="9"/>
      <dgm:spPr/>
    </dgm:pt>
    <dgm:pt modelId="{4B183AC2-65E3-A94F-A9FB-8D8E3226BC47}" type="pres">
      <dgm:prSet presAssocID="{728FA9F0-4D34-7044-B141-2E586B7498A4}" presName="sibTrans" presStyleCnt="0"/>
      <dgm:spPr/>
    </dgm:pt>
    <dgm:pt modelId="{77F4B16D-02C2-F443-ABB6-8865C0581D68}" type="pres">
      <dgm:prSet presAssocID="{728FA9F0-4D34-7044-B141-2E586B7498A4}" presName="space" presStyleCnt="0"/>
      <dgm:spPr/>
    </dgm:pt>
    <dgm:pt modelId="{BDEDB5CA-C1C1-3B45-AC77-8284386B748E}" type="pres">
      <dgm:prSet presAssocID="{C296EB20-41FC-D445-B9EF-CE58174D15E0}" presName="composite" presStyleCnt="0"/>
      <dgm:spPr/>
    </dgm:pt>
    <dgm:pt modelId="{DF0A4967-B7D1-E64A-99E1-98323E1D2DE9}" type="pres">
      <dgm:prSet presAssocID="{C296EB20-41FC-D445-B9EF-CE58174D15E0}" presName="LShape" presStyleLbl="alignNode1" presStyleIdx="6" presStyleCnt="9"/>
      <dgm:spPr/>
    </dgm:pt>
    <dgm:pt modelId="{98AA6A67-7A6F-7F44-8CDF-91F74CB8A038}" type="pres">
      <dgm:prSet presAssocID="{C296EB20-41FC-D445-B9EF-CE58174D15E0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2A16D-6EBC-7E4D-828A-784E1A23BC20}" type="pres">
      <dgm:prSet presAssocID="{C296EB20-41FC-D445-B9EF-CE58174D15E0}" presName="Triangle" presStyleLbl="alignNode1" presStyleIdx="7" presStyleCnt="9"/>
      <dgm:spPr/>
    </dgm:pt>
    <dgm:pt modelId="{86B0CF7A-112D-E94F-B28C-C4231B317573}" type="pres">
      <dgm:prSet presAssocID="{B5F0FC6D-4D4F-1145-8D53-D46A1DE277FF}" presName="sibTrans" presStyleCnt="0"/>
      <dgm:spPr/>
    </dgm:pt>
    <dgm:pt modelId="{70A985A2-EB43-6F4A-9075-E3DA14B55E49}" type="pres">
      <dgm:prSet presAssocID="{B5F0FC6D-4D4F-1145-8D53-D46A1DE277FF}" presName="space" presStyleCnt="0"/>
      <dgm:spPr/>
    </dgm:pt>
    <dgm:pt modelId="{72BD535F-9B20-614C-AEAD-68EB4E5DA321}" type="pres">
      <dgm:prSet presAssocID="{1B180410-32CA-0D46-BB00-4D1ABDFDCDE0}" presName="composite" presStyleCnt="0"/>
      <dgm:spPr/>
    </dgm:pt>
    <dgm:pt modelId="{87B0FB4C-78FF-E14B-86D0-10CAAA75C075}" type="pres">
      <dgm:prSet presAssocID="{1B180410-32CA-0D46-BB00-4D1ABDFDCDE0}" presName="LShape" presStyleLbl="alignNode1" presStyleIdx="8" presStyleCnt="9"/>
      <dgm:spPr/>
    </dgm:pt>
    <dgm:pt modelId="{730ABD38-76BF-2C44-866F-C6636F3DA9AE}" type="pres">
      <dgm:prSet presAssocID="{1B180410-32CA-0D46-BB00-4D1ABDFDCDE0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E1EFFC-03E4-AF4A-8635-E4DA41E0E72B}" type="presOf" srcId="{1B180410-32CA-0D46-BB00-4D1ABDFDCDE0}" destId="{730ABD38-76BF-2C44-866F-C6636F3DA9AE}" srcOrd="0" destOrd="0" presId="urn:microsoft.com/office/officeart/2009/3/layout/StepUpProcess"/>
    <dgm:cxn modelId="{DF4D5933-BC1F-4443-917C-D153CFAB533A}" type="presOf" srcId="{C296EB20-41FC-D445-B9EF-CE58174D15E0}" destId="{98AA6A67-7A6F-7F44-8CDF-91F74CB8A038}" srcOrd="0" destOrd="0" presId="urn:microsoft.com/office/officeart/2009/3/layout/StepUpProcess"/>
    <dgm:cxn modelId="{533A8060-BDCD-434B-9AFD-90B95482C90A}" type="presOf" srcId="{45C02E0A-5EFF-A44D-ABD8-FD6DBC16D685}" destId="{D48817E6-8854-464B-B3E2-0347D195BFBD}" srcOrd="0" destOrd="0" presId="urn:microsoft.com/office/officeart/2009/3/layout/StepUpProcess"/>
    <dgm:cxn modelId="{5DE37C6B-DEB9-1C45-81BB-61B5AE7E2E3C}" srcId="{76C77C7F-82AD-D64B-B0CA-0437306A3FB0}" destId="{446A3811-207F-CE4B-B4E8-092C5692EAFA}" srcOrd="1" destOrd="0" parTransId="{9180F819-6857-EB41-95C5-35B6A78650DF}" sibTransId="{48F46EA4-1EE4-D244-B2E6-8848618C6BE6}"/>
    <dgm:cxn modelId="{2645AFEE-98C6-8D44-8A43-3A97F6E2269C}" srcId="{76C77C7F-82AD-D64B-B0CA-0437306A3FB0}" destId="{CFD6EE12-9DC9-5940-9C92-B50A5D32AEB9}" srcOrd="2" destOrd="0" parTransId="{3BAC8F7C-380A-2341-B3B0-6853ACCB3252}" sibTransId="{728FA9F0-4D34-7044-B141-2E586B7498A4}"/>
    <dgm:cxn modelId="{2B27E3DF-A12A-4F48-8A3B-1C92315984DD}" type="presOf" srcId="{76C77C7F-82AD-D64B-B0CA-0437306A3FB0}" destId="{F0AB9D3F-929A-B345-9A8F-F41E82DB5DAE}" srcOrd="0" destOrd="0" presId="urn:microsoft.com/office/officeart/2009/3/layout/StepUpProcess"/>
    <dgm:cxn modelId="{791691CE-DB9C-634E-80DD-A24D240A6350}" srcId="{76C77C7F-82AD-D64B-B0CA-0437306A3FB0}" destId="{1B180410-32CA-0D46-BB00-4D1ABDFDCDE0}" srcOrd="4" destOrd="0" parTransId="{AFA3A618-4DAB-184B-989B-5B57CEC85562}" sibTransId="{BA4B9B6A-DA3D-4C4E-829E-F285B5B27798}"/>
    <dgm:cxn modelId="{EE934F9B-AA55-5D48-8A0B-A13A7EACC50F}" srcId="{76C77C7F-82AD-D64B-B0CA-0437306A3FB0}" destId="{45C02E0A-5EFF-A44D-ABD8-FD6DBC16D685}" srcOrd="0" destOrd="0" parTransId="{E1C62DF8-696A-9148-AE74-069E207A394B}" sibTransId="{E0479F9C-5293-074F-BC8D-199BEAEBC6A7}"/>
    <dgm:cxn modelId="{AB09AC2E-6B69-B74E-825E-90F95AEB3531}" type="presOf" srcId="{CFD6EE12-9DC9-5940-9C92-B50A5D32AEB9}" destId="{0C436074-343E-B945-8D63-BE9C859AE680}" srcOrd="0" destOrd="0" presId="urn:microsoft.com/office/officeart/2009/3/layout/StepUpProcess"/>
    <dgm:cxn modelId="{231DB44C-B269-A144-A35F-C95B66617067}" srcId="{76C77C7F-82AD-D64B-B0CA-0437306A3FB0}" destId="{C296EB20-41FC-D445-B9EF-CE58174D15E0}" srcOrd="3" destOrd="0" parTransId="{1D31E115-002F-9541-92A4-E4B52C7B27E6}" sibTransId="{B5F0FC6D-4D4F-1145-8D53-D46A1DE277FF}"/>
    <dgm:cxn modelId="{244CD55D-FE5C-954A-A144-8D501E49C33E}" type="presOf" srcId="{446A3811-207F-CE4B-B4E8-092C5692EAFA}" destId="{5797A31C-6945-1147-B160-AC58CF419A0E}" srcOrd="0" destOrd="0" presId="urn:microsoft.com/office/officeart/2009/3/layout/StepUpProcess"/>
    <dgm:cxn modelId="{93CCC336-3401-B343-856F-323C6DBAA05E}" type="presParOf" srcId="{F0AB9D3F-929A-B345-9A8F-F41E82DB5DAE}" destId="{604D7357-1382-AD4E-9145-F5971E1C4DC9}" srcOrd="0" destOrd="0" presId="urn:microsoft.com/office/officeart/2009/3/layout/StepUpProcess"/>
    <dgm:cxn modelId="{61EA787F-4FDB-DF4A-80AA-798BA5B7B088}" type="presParOf" srcId="{604D7357-1382-AD4E-9145-F5971E1C4DC9}" destId="{09612895-6C8D-D341-B098-F03A3BDB1A4B}" srcOrd="0" destOrd="0" presId="urn:microsoft.com/office/officeart/2009/3/layout/StepUpProcess"/>
    <dgm:cxn modelId="{7CA92D91-BFC6-214B-A1F7-B9ACDCFE5AB2}" type="presParOf" srcId="{604D7357-1382-AD4E-9145-F5971E1C4DC9}" destId="{D48817E6-8854-464B-B3E2-0347D195BFBD}" srcOrd="1" destOrd="0" presId="urn:microsoft.com/office/officeart/2009/3/layout/StepUpProcess"/>
    <dgm:cxn modelId="{B1C2A971-23F9-CA47-BD43-0E06F636EC0C}" type="presParOf" srcId="{604D7357-1382-AD4E-9145-F5971E1C4DC9}" destId="{538F2926-8546-1B45-A0CC-016AABAFD797}" srcOrd="2" destOrd="0" presId="urn:microsoft.com/office/officeart/2009/3/layout/StepUpProcess"/>
    <dgm:cxn modelId="{95095E99-5375-7C46-8167-3B53AC3C1DA7}" type="presParOf" srcId="{F0AB9D3F-929A-B345-9A8F-F41E82DB5DAE}" destId="{94C47BC7-E473-154F-BE01-46F3A3421B7F}" srcOrd="1" destOrd="0" presId="urn:microsoft.com/office/officeart/2009/3/layout/StepUpProcess"/>
    <dgm:cxn modelId="{5B8CEC0C-A368-804F-BBC3-C901343C231D}" type="presParOf" srcId="{94C47BC7-E473-154F-BE01-46F3A3421B7F}" destId="{9FC13CE2-B0A3-C740-9940-D7D3955CC007}" srcOrd="0" destOrd="0" presId="urn:microsoft.com/office/officeart/2009/3/layout/StepUpProcess"/>
    <dgm:cxn modelId="{84D29AAF-398E-124F-8C43-E953060E7300}" type="presParOf" srcId="{F0AB9D3F-929A-B345-9A8F-F41E82DB5DAE}" destId="{4A8F28FB-7EF9-204D-B105-CF07B1C9E904}" srcOrd="2" destOrd="0" presId="urn:microsoft.com/office/officeart/2009/3/layout/StepUpProcess"/>
    <dgm:cxn modelId="{4891AA41-F77A-BF45-AFEC-49B038AEF8E4}" type="presParOf" srcId="{4A8F28FB-7EF9-204D-B105-CF07B1C9E904}" destId="{633699D8-E88C-C848-8363-94632B31A2B0}" srcOrd="0" destOrd="0" presId="urn:microsoft.com/office/officeart/2009/3/layout/StepUpProcess"/>
    <dgm:cxn modelId="{5F698705-0646-E048-A03A-24E59357D219}" type="presParOf" srcId="{4A8F28FB-7EF9-204D-B105-CF07B1C9E904}" destId="{5797A31C-6945-1147-B160-AC58CF419A0E}" srcOrd="1" destOrd="0" presId="urn:microsoft.com/office/officeart/2009/3/layout/StepUpProcess"/>
    <dgm:cxn modelId="{9601A64A-A2D1-B446-BB74-CB222EEEE57C}" type="presParOf" srcId="{4A8F28FB-7EF9-204D-B105-CF07B1C9E904}" destId="{75B0EE8F-CC13-F042-97F3-5FF6FB71552E}" srcOrd="2" destOrd="0" presId="urn:microsoft.com/office/officeart/2009/3/layout/StepUpProcess"/>
    <dgm:cxn modelId="{F9EBD6E6-6291-894D-9C6C-1CFD51E42DE9}" type="presParOf" srcId="{F0AB9D3F-929A-B345-9A8F-F41E82DB5DAE}" destId="{7F934658-2C41-6D43-8600-FCCDA92666CE}" srcOrd="3" destOrd="0" presId="urn:microsoft.com/office/officeart/2009/3/layout/StepUpProcess"/>
    <dgm:cxn modelId="{A5287DB1-202E-0B4A-84A3-86A7983596EE}" type="presParOf" srcId="{7F934658-2C41-6D43-8600-FCCDA92666CE}" destId="{DC3AD4D3-EC71-3543-8C53-2A62E68C78CC}" srcOrd="0" destOrd="0" presId="urn:microsoft.com/office/officeart/2009/3/layout/StepUpProcess"/>
    <dgm:cxn modelId="{EF678FE9-AFA6-C94E-94BB-9EF77E97D808}" type="presParOf" srcId="{F0AB9D3F-929A-B345-9A8F-F41E82DB5DAE}" destId="{187333B7-0D08-EA47-95F1-D404DB8DF0BB}" srcOrd="4" destOrd="0" presId="urn:microsoft.com/office/officeart/2009/3/layout/StepUpProcess"/>
    <dgm:cxn modelId="{AA84A2D0-E5FD-CD41-914C-C6FE6683C905}" type="presParOf" srcId="{187333B7-0D08-EA47-95F1-D404DB8DF0BB}" destId="{B91656F2-2E8C-6D41-B231-37753AA607F1}" srcOrd="0" destOrd="0" presId="urn:microsoft.com/office/officeart/2009/3/layout/StepUpProcess"/>
    <dgm:cxn modelId="{F1177F84-6F15-4B48-AF70-5115DAE50514}" type="presParOf" srcId="{187333B7-0D08-EA47-95F1-D404DB8DF0BB}" destId="{0C436074-343E-B945-8D63-BE9C859AE680}" srcOrd="1" destOrd="0" presId="urn:microsoft.com/office/officeart/2009/3/layout/StepUpProcess"/>
    <dgm:cxn modelId="{B0A92260-B6CB-3F40-8462-2AB4EA799AD6}" type="presParOf" srcId="{187333B7-0D08-EA47-95F1-D404DB8DF0BB}" destId="{D3C83B59-C6A8-0342-B6F0-AE3DDF02E72C}" srcOrd="2" destOrd="0" presId="urn:microsoft.com/office/officeart/2009/3/layout/StepUpProcess"/>
    <dgm:cxn modelId="{2D85220E-BBE1-414E-B0B0-BC37F12EEFC7}" type="presParOf" srcId="{F0AB9D3F-929A-B345-9A8F-F41E82DB5DAE}" destId="{4B183AC2-65E3-A94F-A9FB-8D8E3226BC47}" srcOrd="5" destOrd="0" presId="urn:microsoft.com/office/officeart/2009/3/layout/StepUpProcess"/>
    <dgm:cxn modelId="{018FE729-F37C-334B-94A0-36C247F77A5B}" type="presParOf" srcId="{4B183AC2-65E3-A94F-A9FB-8D8E3226BC47}" destId="{77F4B16D-02C2-F443-ABB6-8865C0581D68}" srcOrd="0" destOrd="0" presId="urn:microsoft.com/office/officeart/2009/3/layout/StepUpProcess"/>
    <dgm:cxn modelId="{90038AFE-6C29-FB47-AEA4-3327B7130DD0}" type="presParOf" srcId="{F0AB9D3F-929A-B345-9A8F-F41E82DB5DAE}" destId="{BDEDB5CA-C1C1-3B45-AC77-8284386B748E}" srcOrd="6" destOrd="0" presId="urn:microsoft.com/office/officeart/2009/3/layout/StepUpProcess"/>
    <dgm:cxn modelId="{09E554AC-9E79-8149-9590-1EDA1114B478}" type="presParOf" srcId="{BDEDB5CA-C1C1-3B45-AC77-8284386B748E}" destId="{DF0A4967-B7D1-E64A-99E1-98323E1D2DE9}" srcOrd="0" destOrd="0" presId="urn:microsoft.com/office/officeart/2009/3/layout/StepUpProcess"/>
    <dgm:cxn modelId="{5ABFCB3A-6AF5-6041-A1D9-D7AAFDB12E07}" type="presParOf" srcId="{BDEDB5CA-C1C1-3B45-AC77-8284386B748E}" destId="{98AA6A67-7A6F-7F44-8CDF-91F74CB8A038}" srcOrd="1" destOrd="0" presId="urn:microsoft.com/office/officeart/2009/3/layout/StepUpProcess"/>
    <dgm:cxn modelId="{82C6BAAE-BA6C-D846-9BE6-E9231B286025}" type="presParOf" srcId="{BDEDB5CA-C1C1-3B45-AC77-8284386B748E}" destId="{4D72A16D-6EBC-7E4D-828A-784E1A23BC20}" srcOrd="2" destOrd="0" presId="urn:microsoft.com/office/officeart/2009/3/layout/StepUpProcess"/>
    <dgm:cxn modelId="{3E2B887A-0403-B744-87CA-A54B0ED246E7}" type="presParOf" srcId="{F0AB9D3F-929A-B345-9A8F-F41E82DB5DAE}" destId="{86B0CF7A-112D-E94F-B28C-C4231B317573}" srcOrd="7" destOrd="0" presId="urn:microsoft.com/office/officeart/2009/3/layout/StepUpProcess"/>
    <dgm:cxn modelId="{32D556CC-E136-304A-AF02-7F2669592725}" type="presParOf" srcId="{86B0CF7A-112D-E94F-B28C-C4231B317573}" destId="{70A985A2-EB43-6F4A-9075-E3DA14B55E49}" srcOrd="0" destOrd="0" presId="urn:microsoft.com/office/officeart/2009/3/layout/StepUpProcess"/>
    <dgm:cxn modelId="{D9577935-36D0-AD4B-AF89-3E6274C41764}" type="presParOf" srcId="{F0AB9D3F-929A-B345-9A8F-F41E82DB5DAE}" destId="{72BD535F-9B20-614C-AEAD-68EB4E5DA321}" srcOrd="8" destOrd="0" presId="urn:microsoft.com/office/officeart/2009/3/layout/StepUpProcess"/>
    <dgm:cxn modelId="{0A07DE29-6AFE-7A4A-9E48-172D059FAD4B}" type="presParOf" srcId="{72BD535F-9B20-614C-AEAD-68EB4E5DA321}" destId="{87B0FB4C-78FF-E14B-86D0-10CAAA75C075}" srcOrd="0" destOrd="0" presId="urn:microsoft.com/office/officeart/2009/3/layout/StepUpProcess"/>
    <dgm:cxn modelId="{1775DB04-2C8D-2D47-8932-A278754344F5}" type="presParOf" srcId="{72BD535F-9B20-614C-AEAD-68EB4E5DA321}" destId="{730ABD38-76BF-2C44-866F-C6636F3DA9A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9BCBBD-25F0-FB4B-BD6C-998F8CCA4DD0}" type="doc">
      <dgm:prSet loTypeId="urn:microsoft.com/office/officeart/2005/8/layout/default#1" loCatId="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D038981-DFE9-E44E-8E77-7651EB51B13A}">
      <dgm:prSet/>
      <dgm:spPr/>
      <dgm:t>
        <a:bodyPr/>
        <a:lstStyle/>
        <a:p>
          <a:pPr rtl="0"/>
          <a:r>
            <a:rPr lang="en-US" dirty="0" err="1" smtClean="0"/>
            <a:t>Luật</a:t>
          </a:r>
          <a:r>
            <a:rPr lang="en-US" dirty="0" smtClean="0"/>
            <a:t> </a:t>
          </a:r>
          <a:r>
            <a:rPr lang="en-US" dirty="0" err="1" smtClean="0"/>
            <a:t>và</a:t>
          </a:r>
          <a:r>
            <a:rPr lang="en-US" dirty="0" smtClean="0"/>
            <a:t> </a:t>
          </a:r>
          <a:r>
            <a:rPr lang="en-US" dirty="0" err="1" smtClean="0"/>
            <a:t>chính</a:t>
          </a:r>
          <a:r>
            <a:rPr lang="en-US" dirty="0" smtClean="0"/>
            <a:t> </a:t>
          </a:r>
          <a:r>
            <a:rPr lang="en-US" dirty="0" err="1" smtClean="0"/>
            <a:t>sách</a:t>
          </a:r>
          <a:r>
            <a:rPr lang="en-US" dirty="0" smtClean="0"/>
            <a:t>:</a:t>
          </a:r>
          <a:endParaRPr lang="en-US" dirty="0"/>
        </a:p>
      </dgm:t>
    </dgm:pt>
    <dgm:pt modelId="{F20E931D-2464-7B48-9B1A-0B7A3EFC833B}" type="parTrans" cxnId="{7C7B3A92-2C2C-6242-8E38-553C99EA53B5}">
      <dgm:prSet/>
      <dgm:spPr/>
      <dgm:t>
        <a:bodyPr/>
        <a:lstStyle/>
        <a:p>
          <a:endParaRPr lang="en-US"/>
        </a:p>
      </dgm:t>
    </dgm:pt>
    <dgm:pt modelId="{1C22C6AD-0F6B-3A47-80D2-B078C9A2C264}" type="sibTrans" cxnId="{7C7B3A92-2C2C-6242-8E38-553C99EA53B5}">
      <dgm:prSet/>
      <dgm:spPr/>
      <dgm:t>
        <a:bodyPr/>
        <a:lstStyle/>
        <a:p>
          <a:endParaRPr lang="en-US"/>
        </a:p>
      </dgm:t>
    </dgm:pt>
    <dgm:pt modelId="{4B7B3024-9816-5140-B020-49ED4BF961FA}">
      <dgm:prSet/>
      <dgm:spPr/>
      <dgm:t>
        <a:bodyPr/>
        <a:lstStyle/>
        <a:p>
          <a:pPr rtl="0"/>
          <a:r>
            <a:rPr lang="en-US" dirty="0" err="1" smtClean="0"/>
            <a:t>Nguồn</a:t>
          </a:r>
          <a:r>
            <a:rPr lang="en-US" dirty="0" smtClean="0"/>
            <a:t> </a:t>
          </a:r>
          <a:r>
            <a:rPr lang="en-US" dirty="0" err="1" smtClean="0"/>
            <a:t>tài</a:t>
          </a:r>
          <a:r>
            <a:rPr lang="en-US" dirty="0" smtClean="0"/>
            <a:t> </a:t>
          </a:r>
          <a:r>
            <a:rPr lang="en-US" dirty="0" err="1" smtClean="0"/>
            <a:t>liệu</a:t>
          </a:r>
          <a:r>
            <a:rPr lang="en-US" dirty="0" smtClean="0"/>
            <a:t> </a:t>
          </a:r>
          <a:r>
            <a:rPr lang="en-US" dirty="0" err="1" smtClean="0"/>
            <a:t>thứ</a:t>
          </a:r>
          <a:r>
            <a:rPr lang="en-US" dirty="0" smtClean="0"/>
            <a:t> </a:t>
          </a:r>
          <a:r>
            <a:rPr lang="en-US" dirty="0" err="1" smtClean="0"/>
            <a:t>cấp</a:t>
          </a:r>
          <a:r>
            <a:rPr lang="en-US" dirty="0" smtClean="0"/>
            <a:t>:</a:t>
          </a:r>
          <a:endParaRPr lang="en-US" dirty="0"/>
        </a:p>
      </dgm:t>
    </dgm:pt>
    <dgm:pt modelId="{3B74B48F-AA7E-C842-BE86-696F6362F24C}" type="parTrans" cxnId="{29EBFC52-D317-7342-A9C7-9B0C723012C3}">
      <dgm:prSet/>
      <dgm:spPr/>
      <dgm:t>
        <a:bodyPr/>
        <a:lstStyle/>
        <a:p>
          <a:endParaRPr lang="en-US"/>
        </a:p>
      </dgm:t>
    </dgm:pt>
    <dgm:pt modelId="{CC8763AD-79BA-824E-BDD7-66798382F5CC}" type="sibTrans" cxnId="{29EBFC52-D317-7342-A9C7-9B0C723012C3}">
      <dgm:prSet/>
      <dgm:spPr/>
      <dgm:t>
        <a:bodyPr/>
        <a:lstStyle/>
        <a:p>
          <a:endParaRPr lang="en-US"/>
        </a:p>
      </dgm:t>
    </dgm:pt>
    <dgm:pt modelId="{67B9D8D1-456A-3747-93FA-E10D50672EC0}">
      <dgm:prSet/>
      <dgm:spPr/>
      <dgm:t>
        <a:bodyPr/>
        <a:lstStyle/>
        <a:p>
          <a:pPr rtl="0"/>
          <a:r>
            <a:rPr lang="en-US" dirty="0" err="1" smtClean="0"/>
            <a:t>Các</a:t>
          </a:r>
          <a:r>
            <a:rPr lang="en-US" dirty="0" smtClean="0"/>
            <a:t> </a:t>
          </a:r>
          <a:r>
            <a:rPr lang="en-US" dirty="0" err="1" smtClean="0"/>
            <a:t>thống</a:t>
          </a:r>
          <a:r>
            <a:rPr lang="en-US" dirty="0" smtClean="0"/>
            <a:t> </a:t>
          </a:r>
          <a:r>
            <a:rPr lang="en-US" dirty="0" err="1" smtClean="0"/>
            <a:t>kê</a:t>
          </a:r>
          <a:endParaRPr lang="en-US" dirty="0"/>
        </a:p>
      </dgm:t>
    </dgm:pt>
    <dgm:pt modelId="{B06501AD-67C9-694A-A927-8DC31548FF06}" type="parTrans" cxnId="{A1335F57-9B5C-4345-BA67-AE817152CA27}">
      <dgm:prSet/>
      <dgm:spPr/>
      <dgm:t>
        <a:bodyPr/>
        <a:lstStyle/>
        <a:p>
          <a:endParaRPr lang="en-US"/>
        </a:p>
      </dgm:t>
    </dgm:pt>
    <dgm:pt modelId="{266FD8FE-88E8-704F-93EE-06FD9135839D}" type="sibTrans" cxnId="{A1335F57-9B5C-4345-BA67-AE817152CA27}">
      <dgm:prSet/>
      <dgm:spPr/>
      <dgm:t>
        <a:bodyPr/>
        <a:lstStyle/>
        <a:p>
          <a:endParaRPr lang="en-US"/>
        </a:p>
      </dgm:t>
    </dgm:pt>
    <dgm:pt modelId="{61006D23-E85D-114D-87BE-54DF8F82A16A}">
      <dgm:prSet/>
      <dgm:spPr/>
      <dgm:t>
        <a:bodyPr/>
        <a:lstStyle/>
        <a:p>
          <a:pPr rtl="0"/>
          <a:r>
            <a:rPr lang="en-US" dirty="0" err="1" smtClean="0"/>
            <a:t>Các</a:t>
          </a:r>
          <a:r>
            <a:rPr lang="en-US" dirty="0" smtClean="0"/>
            <a:t> </a:t>
          </a:r>
          <a:r>
            <a:rPr lang="en-US" dirty="0" err="1" smtClean="0"/>
            <a:t>bộ</a:t>
          </a:r>
          <a:r>
            <a:rPr lang="en-US" dirty="0" smtClean="0"/>
            <a:t>, </a:t>
          </a:r>
          <a:r>
            <a:rPr lang="en-US" dirty="0" err="1" smtClean="0"/>
            <a:t>các</a:t>
          </a:r>
          <a:r>
            <a:rPr lang="en-US" dirty="0" smtClean="0"/>
            <a:t> </a:t>
          </a:r>
          <a:r>
            <a:rPr lang="en-US" dirty="0" err="1" smtClean="0"/>
            <a:t>cơ</a:t>
          </a:r>
          <a:r>
            <a:rPr lang="en-US" dirty="0" smtClean="0"/>
            <a:t> </a:t>
          </a:r>
          <a:r>
            <a:rPr lang="en-US" dirty="0" err="1" smtClean="0"/>
            <a:t>quan</a:t>
          </a:r>
          <a:endParaRPr lang="en-US" dirty="0"/>
        </a:p>
      </dgm:t>
    </dgm:pt>
    <dgm:pt modelId="{70F8D499-26B9-3D46-A187-DF724A690A1C}" type="parTrans" cxnId="{E76A113B-E451-9849-8DE9-6F01293000E2}">
      <dgm:prSet/>
      <dgm:spPr/>
      <dgm:t>
        <a:bodyPr/>
        <a:lstStyle/>
        <a:p>
          <a:endParaRPr lang="en-US"/>
        </a:p>
      </dgm:t>
    </dgm:pt>
    <dgm:pt modelId="{C11B56BA-DA7A-DC4F-9DB6-9B79604E66EE}" type="sibTrans" cxnId="{E76A113B-E451-9849-8DE9-6F01293000E2}">
      <dgm:prSet/>
      <dgm:spPr/>
      <dgm:t>
        <a:bodyPr/>
        <a:lstStyle/>
        <a:p>
          <a:endParaRPr lang="en-US"/>
        </a:p>
      </dgm:t>
    </dgm:pt>
    <dgm:pt modelId="{BD9A7A12-BF63-E848-850E-51C8D1E969AA}">
      <dgm:prSet/>
      <dgm:spPr/>
      <dgm:t>
        <a:bodyPr/>
        <a:lstStyle/>
        <a:p>
          <a:pPr rtl="0"/>
          <a:r>
            <a:rPr lang="en-US" dirty="0" err="1" smtClean="0"/>
            <a:t>Liên</a:t>
          </a:r>
          <a:r>
            <a:rPr lang="en-US" dirty="0" smtClean="0"/>
            <a:t> </a:t>
          </a:r>
          <a:r>
            <a:rPr lang="en-US" dirty="0" err="1" smtClean="0"/>
            <a:t>hợp</a:t>
          </a:r>
          <a:r>
            <a:rPr lang="en-US" dirty="0" smtClean="0"/>
            <a:t> </a:t>
          </a:r>
          <a:r>
            <a:rPr lang="en-US" dirty="0" err="1" smtClean="0"/>
            <a:t>quốc</a:t>
          </a:r>
          <a:r>
            <a:rPr lang="en-US" dirty="0" smtClean="0"/>
            <a:t> </a:t>
          </a:r>
          <a:r>
            <a:rPr lang="en-US" dirty="0" err="1" smtClean="0"/>
            <a:t>và</a:t>
          </a:r>
          <a:r>
            <a:rPr lang="en-US" dirty="0" smtClean="0"/>
            <a:t> </a:t>
          </a:r>
          <a:r>
            <a:rPr lang="en-US" dirty="0" err="1" smtClean="0"/>
            <a:t>Ngân</a:t>
          </a:r>
          <a:r>
            <a:rPr lang="en-US" dirty="0" smtClean="0"/>
            <a:t> </a:t>
          </a:r>
          <a:r>
            <a:rPr lang="en-US" dirty="0" err="1" smtClean="0"/>
            <a:t>hàng</a:t>
          </a:r>
          <a:r>
            <a:rPr lang="en-US" dirty="0" smtClean="0"/>
            <a:t> </a:t>
          </a:r>
          <a:r>
            <a:rPr lang="en-US" dirty="0" err="1" smtClean="0"/>
            <a:t>Thế</a:t>
          </a:r>
          <a:r>
            <a:rPr lang="en-US" dirty="0" smtClean="0"/>
            <a:t> </a:t>
          </a:r>
          <a:r>
            <a:rPr lang="en-US" dirty="0" err="1" smtClean="0"/>
            <a:t>giới</a:t>
          </a:r>
          <a:endParaRPr lang="en-US" dirty="0"/>
        </a:p>
      </dgm:t>
    </dgm:pt>
    <dgm:pt modelId="{17D32CB8-B900-9046-AF60-53EE064ECD3C}" type="parTrans" cxnId="{6F836CAB-73E0-2D42-8ABD-B8BD6184F2F6}">
      <dgm:prSet/>
      <dgm:spPr/>
      <dgm:t>
        <a:bodyPr/>
        <a:lstStyle/>
        <a:p>
          <a:endParaRPr lang="en-US"/>
        </a:p>
      </dgm:t>
    </dgm:pt>
    <dgm:pt modelId="{9D4B531C-FEE9-0A4F-935D-8F720BCC7C5C}" type="sibTrans" cxnId="{6F836CAB-73E0-2D42-8ABD-B8BD6184F2F6}">
      <dgm:prSet/>
      <dgm:spPr/>
      <dgm:t>
        <a:bodyPr/>
        <a:lstStyle/>
        <a:p>
          <a:endParaRPr lang="en-US"/>
        </a:p>
      </dgm:t>
    </dgm:pt>
    <dgm:pt modelId="{91960265-72C2-3D45-8412-33655AA5645A}">
      <dgm:prSet/>
      <dgm:spPr/>
      <dgm:t>
        <a:bodyPr/>
        <a:lstStyle/>
        <a:p>
          <a:pPr rtl="0"/>
          <a:r>
            <a:rPr lang="en-US" dirty="0" err="1" smtClean="0"/>
            <a:t>Các</a:t>
          </a:r>
          <a:r>
            <a:rPr lang="en-US" dirty="0" smtClean="0"/>
            <a:t> </a:t>
          </a:r>
          <a:r>
            <a:rPr lang="en-US" dirty="0" err="1" smtClean="0"/>
            <a:t>tổ</a:t>
          </a:r>
          <a:r>
            <a:rPr lang="en-US" dirty="0" smtClean="0"/>
            <a:t> </a:t>
          </a:r>
          <a:r>
            <a:rPr lang="en-US" dirty="0" err="1" smtClean="0"/>
            <a:t>chức</a:t>
          </a:r>
          <a:r>
            <a:rPr lang="en-US" dirty="0" smtClean="0"/>
            <a:t> phi </a:t>
          </a:r>
          <a:r>
            <a:rPr lang="en-US" dirty="0" err="1" smtClean="0"/>
            <a:t>chính</a:t>
          </a:r>
          <a:r>
            <a:rPr lang="en-US" dirty="0" smtClean="0"/>
            <a:t> </a:t>
          </a:r>
          <a:r>
            <a:rPr lang="en-US" dirty="0" err="1" smtClean="0"/>
            <a:t>phủ</a:t>
          </a:r>
          <a:r>
            <a:rPr lang="en-US" dirty="0" smtClean="0"/>
            <a:t>, </a:t>
          </a:r>
          <a:r>
            <a:rPr lang="en-US" dirty="0" err="1" smtClean="0"/>
            <a:t>các</a:t>
          </a:r>
          <a:r>
            <a:rPr lang="en-US" dirty="0" smtClean="0"/>
            <a:t> </a:t>
          </a:r>
          <a:r>
            <a:rPr lang="en-US" dirty="0" err="1" smtClean="0"/>
            <a:t>Hội</a:t>
          </a:r>
          <a:r>
            <a:rPr lang="en-US" dirty="0" smtClean="0"/>
            <a:t> NKT, v.v.</a:t>
          </a:r>
          <a:endParaRPr lang="en-US" dirty="0"/>
        </a:p>
      </dgm:t>
    </dgm:pt>
    <dgm:pt modelId="{63583C33-7A4B-084B-9C99-7AC76C0E9267}" type="parTrans" cxnId="{3AB00392-E075-3B4F-BFBC-5981C1267C06}">
      <dgm:prSet/>
      <dgm:spPr/>
      <dgm:t>
        <a:bodyPr/>
        <a:lstStyle/>
        <a:p>
          <a:endParaRPr lang="en-US"/>
        </a:p>
      </dgm:t>
    </dgm:pt>
    <dgm:pt modelId="{0E9D9BEA-1839-5E49-8394-100FEC1F0C9E}" type="sibTrans" cxnId="{3AB00392-E075-3B4F-BFBC-5981C1267C06}">
      <dgm:prSet/>
      <dgm:spPr/>
      <dgm:t>
        <a:bodyPr/>
        <a:lstStyle/>
        <a:p>
          <a:endParaRPr lang="en-US"/>
        </a:p>
      </dgm:t>
    </dgm:pt>
    <dgm:pt modelId="{71388C95-C10C-E341-AB75-A1F62A1DADE4}">
      <dgm:prSet/>
      <dgm:spPr/>
      <dgm:t>
        <a:bodyPr/>
        <a:lstStyle/>
        <a:p>
          <a:pPr rtl="0"/>
          <a:r>
            <a:rPr lang="en-US" dirty="0" err="1" smtClean="0">
              <a:solidFill>
                <a:srgbClr val="000000"/>
              </a:solidFill>
            </a:rPr>
            <a:t>Những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vấn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đề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còn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tồn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tại</a:t>
          </a:r>
          <a:r>
            <a:rPr lang="en-US" dirty="0" smtClean="0">
              <a:solidFill>
                <a:srgbClr val="000000"/>
              </a:solidFill>
            </a:rPr>
            <a:t>:</a:t>
          </a:r>
          <a:endParaRPr lang="en-US" dirty="0">
            <a:solidFill>
              <a:srgbClr val="000000"/>
            </a:solidFill>
          </a:endParaRPr>
        </a:p>
      </dgm:t>
    </dgm:pt>
    <dgm:pt modelId="{A58E67C0-FD98-044E-99DB-494055EAE12A}" type="parTrans" cxnId="{DD3FC7AB-A444-7044-A97C-CE8B8435E997}">
      <dgm:prSet/>
      <dgm:spPr/>
      <dgm:t>
        <a:bodyPr/>
        <a:lstStyle/>
        <a:p>
          <a:endParaRPr lang="en-US"/>
        </a:p>
      </dgm:t>
    </dgm:pt>
    <dgm:pt modelId="{86F5D022-B0ED-CF40-9FC6-955422C07215}" type="sibTrans" cxnId="{DD3FC7AB-A444-7044-A97C-CE8B8435E997}">
      <dgm:prSet/>
      <dgm:spPr/>
      <dgm:t>
        <a:bodyPr/>
        <a:lstStyle/>
        <a:p>
          <a:endParaRPr lang="en-US"/>
        </a:p>
      </dgm:t>
    </dgm:pt>
    <dgm:pt modelId="{F64F68A7-9B03-4243-823C-36B0FA357D08}">
      <dgm:prSet/>
      <dgm:spPr/>
      <dgm:t>
        <a:bodyPr/>
        <a:lstStyle/>
        <a:p>
          <a:pPr rtl="0"/>
          <a:r>
            <a:rPr lang="en-US" dirty="0" err="1" smtClean="0"/>
            <a:t>Nghiên</a:t>
          </a:r>
          <a:r>
            <a:rPr lang="en-US" dirty="0" smtClean="0"/>
            <a:t> </a:t>
          </a:r>
          <a:r>
            <a:rPr lang="en-US" dirty="0" err="1" smtClean="0"/>
            <a:t>cứu</a:t>
          </a:r>
          <a:r>
            <a:rPr lang="en-US" dirty="0" smtClean="0"/>
            <a:t> </a:t>
          </a:r>
          <a:r>
            <a:rPr lang="en-US" dirty="0" err="1" smtClean="0"/>
            <a:t>chủ</a:t>
          </a:r>
          <a:r>
            <a:rPr lang="en-US" dirty="0" smtClean="0"/>
            <a:t> </a:t>
          </a:r>
          <a:r>
            <a:rPr lang="en-US" dirty="0" err="1" smtClean="0"/>
            <a:t>đạo</a:t>
          </a:r>
          <a:r>
            <a:rPr lang="en-US" dirty="0" smtClean="0"/>
            <a:t>:</a:t>
          </a:r>
          <a:endParaRPr lang="en-US" dirty="0"/>
        </a:p>
      </dgm:t>
    </dgm:pt>
    <dgm:pt modelId="{4AEEB4E9-C855-324F-BEA0-CA8830C0A713}" type="parTrans" cxnId="{98A730F8-9E05-ED4E-8AA1-335720D1B0C6}">
      <dgm:prSet/>
      <dgm:spPr/>
      <dgm:t>
        <a:bodyPr/>
        <a:lstStyle/>
        <a:p>
          <a:endParaRPr lang="en-US"/>
        </a:p>
      </dgm:t>
    </dgm:pt>
    <dgm:pt modelId="{E23DD2AF-37F5-914C-AD5F-20EC81FEEB46}" type="sibTrans" cxnId="{98A730F8-9E05-ED4E-8AA1-335720D1B0C6}">
      <dgm:prSet/>
      <dgm:spPr/>
      <dgm:t>
        <a:bodyPr/>
        <a:lstStyle/>
        <a:p>
          <a:endParaRPr lang="en-US"/>
        </a:p>
      </dgm:t>
    </dgm:pt>
    <dgm:pt modelId="{666BA848-C95E-0D43-9C46-32C76275DF5C}">
      <dgm:prSet/>
      <dgm:spPr/>
      <dgm:t>
        <a:bodyPr/>
        <a:lstStyle/>
        <a:p>
          <a:pPr rtl="0"/>
          <a:r>
            <a:rPr lang="en-US" dirty="0" err="1" smtClean="0"/>
            <a:t>Về</a:t>
          </a:r>
          <a:r>
            <a:rPr lang="en-US" dirty="0" smtClean="0"/>
            <a:t> </a:t>
          </a:r>
          <a:r>
            <a:rPr lang="en-US" dirty="0" err="1" smtClean="0"/>
            <a:t>số</a:t>
          </a:r>
          <a:r>
            <a:rPr lang="en-US" dirty="0" smtClean="0"/>
            <a:t> </a:t>
          </a:r>
          <a:r>
            <a:rPr lang="en-US" dirty="0" err="1" smtClean="0"/>
            <a:t>lượng</a:t>
          </a:r>
          <a:r>
            <a:rPr lang="en-US" dirty="0" smtClean="0"/>
            <a:t> – </a:t>
          </a:r>
          <a:r>
            <a:rPr lang="en-US" dirty="0" err="1" smtClean="0"/>
            <a:t>điều</a:t>
          </a:r>
          <a:r>
            <a:rPr lang="en-US" dirty="0" smtClean="0"/>
            <a:t> </a:t>
          </a:r>
          <a:r>
            <a:rPr lang="en-US" dirty="0" err="1" smtClean="0"/>
            <a:t>tra</a:t>
          </a:r>
          <a:r>
            <a:rPr lang="en-US" dirty="0" smtClean="0"/>
            <a:t> </a:t>
          </a:r>
          <a:r>
            <a:rPr lang="en-US" dirty="0" err="1" smtClean="0"/>
            <a:t>các</a:t>
          </a:r>
          <a:r>
            <a:rPr lang="en-US" dirty="0" smtClean="0"/>
            <a:t> </a:t>
          </a:r>
          <a:r>
            <a:rPr lang="en-US" dirty="0" err="1" smtClean="0"/>
            <a:t>hộ</a:t>
          </a:r>
          <a:r>
            <a:rPr lang="en-US" dirty="0" smtClean="0"/>
            <a:t> </a:t>
          </a:r>
          <a:r>
            <a:rPr lang="en-US" dirty="0" err="1" smtClean="0"/>
            <a:t>gia</a:t>
          </a:r>
          <a:r>
            <a:rPr lang="en-US" dirty="0" smtClean="0"/>
            <a:t> </a:t>
          </a:r>
          <a:r>
            <a:rPr lang="en-US" dirty="0" err="1" smtClean="0"/>
            <a:t>đình</a:t>
          </a:r>
          <a:endParaRPr lang="en-US" dirty="0"/>
        </a:p>
      </dgm:t>
    </dgm:pt>
    <dgm:pt modelId="{CE1E4708-CA39-B645-9720-C3BBEFD50C84}" type="parTrans" cxnId="{D10D841A-DA69-D340-8038-89385867C75E}">
      <dgm:prSet/>
      <dgm:spPr/>
      <dgm:t>
        <a:bodyPr/>
        <a:lstStyle/>
        <a:p>
          <a:endParaRPr lang="en-US"/>
        </a:p>
      </dgm:t>
    </dgm:pt>
    <dgm:pt modelId="{D99A5C1A-6A21-B14E-9261-50D031E121E1}" type="sibTrans" cxnId="{D10D841A-DA69-D340-8038-89385867C75E}">
      <dgm:prSet/>
      <dgm:spPr/>
      <dgm:t>
        <a:bodyPr/>
        <a:lstStyle/>
        <a:p>
          <a:endParaRPr lang="en-US"/>
        </a:p>
      </dgm:t>
    </dgm:pt>
    <dgm:pt modelId="{6363D2B6-8404-7C4C-AAFE-E8047C49D9D1}">
      <dgm:prSet/>
      <dgm:spPr/>
      <dgm:t>
        <a:bodyPr/>
        <a:lstStyle/>
        <a:p>
          <a:pPr rtl="0"/>
          <a:r>
            <a:rPr lang="en-US" dirty="0" err="1" smtClean="0"/>
            <a:t>Về</a:t>
          </a:r>
          <a:r>
            <a:rPr lang="en-US" dirty="0" smtClean="0"/>
            <a:t> </a:t>
          </a:r>
          <a:r>
            <a:rPr lang="en-US" dirty="0" err="1" smtClean="0"/>
            <a:t>chất</a:t>
          </a:r>
          <a:r>
            <a:rPr lang="en-US" dirty="0" smtClean="0"/>
            <a:t> </a:t>
          </a:r>
          <a:r>
            <a:rPr lang="en-US" dirty="0" err="1" smtClean="0"/>
            <a:t>lượng</a:t>
          </a:r>
          <a:r>
            <a:rPr lang="en-US" dirty="0" smtClean="0"/>
            <a:t> – </a:t>
          </a:r>
          <a:r>
            <a:rPr lang="en-US" dirty="0" err="1" smtClean="0"/>
            <a:t>phỏng</a:t>
          </a:r>
          <a:r>
            <a:rPr lang="en-US" dirty="0" smtClean="0"/>
            <a:t> </a:t>
          </a:r>
          <a:r>
            <a:rPr lang="en-US" dirty="0" err="1" smtClean="0"/>
            <a:t>vấn</a:t>
          </a:r>
          <a:r>
            <a:rPr lang="en-US" dirty="0" smtClean="0"/>
            <a:t> </a:t>
          </a:r>
          <a:r>
            <a:rPr lang="en-US" dirty="0" err="1" smtClean="0"/>
            <a:t>những</a:t>
          </a:r>
          <a:r>
            <a:rPr lang="en-US" dirty="0" smtClean="0"/>
            <a:t> NKT </a:t>
          </a:r>
          <a:r>
            <a:rPr lang="en-US" dirty="0" err="1" smtClean="0"/>
            <a:t>hiểu</a:t>
          </a:r>
          <a:r>
            <a:rPr lang="en-US" dirty="0" smtClean="0"/>
            <a:t> </a:t>
          </a:r>
          <a:r>
            <a:rPr lang="en-US" dirty="0" err="1" smtClean="0"/>
            <a:t>về</a:t>
          </a:r>
          <a:r>
            <a:rPr lang="en-US" dirty="0" smtClean="0"/>
            <a:t> </a:t>
          </a:r>
          <a:r>
            <a:rPr lang="en-US" dirty="0" err="1" smtClean="0"/>
            <a:t>quyền</a:t>
          </a:r>
          <a:r>
            <a:rPr lang="en-US" dirty="0" smtClean="0"/>
            <a:t> </a:t>
          </a:r>
          <a:r>
            <a:rPr lang="en-US" dirty="0" err="1" smtClean="0"/>
            <a:t>của</a:t>
          </a:r>
          <a:r>
            <a:rPr lang="en-US" dirty="0" smtClean="0"/>
            <a:t> </a:t>
          </a:r>
          <a:r>
            <a:rPr lang="en-US" dirty="0" err="1" smtClean="0"/>
            <a:t>mình</a:t>
          </a:r>
          <a:r>
            <a:rPr lang="en-US" dirty="0" smtClean="0"/>
            <a:t>, </a:t>
          </a:r>
          <a:r>
            <a:rPr lang="en-US" dirty="0" err="1" smtClean="0"/>
            <a:t>những</a:t>
          </a:r>
          <a:r>
            <a:rPr lang="en-US" dirty="0" smtClean="0"/>
            <a:t> </a:t>
          </a:r>
          <a:r>
            <a:rPr lang="en-US" dirty="0" err="1" smtClean="0"/>
            <a:t>chuyên</a:t>
          </a:r>
          <a:r>
            <a:rPr lang="en-US" dirty="0" smtClean="0"/>
            <a:t> </a:t>
          </a:r>
          <a:r>
            <a:rPr lang="en-US" dirty="0" err="1" smtClean="0"/>
            <a:t>gia</a:t>
          </a:r>
          <a:r>
            <a:rPr lang="en-US" dirty="0" smtClean="0"/>
            <a:t> </a:t>
          </a:r>
          <a:r>
            <a:rPr lang="en-US" dirty="0" err="1" smtClean="0"/>
            <a:t>tư</a:t>
          </a:r>
          <a:r>
            <a:rPr lang="en-US" dirty="0" smtClean="0"/>
            <a:t> </a:t>
          </a:r>
          <a:r>
            <a:rPr lang="en-US" dirty="0" err="1" smtClean="0"/>
            <a:t>vấn</a:t>
          </a:r>
          <a:endParaRPr lang="en-US" dirty="0"/>
        </a:p>
      </dgm:t>
    </dgm:pt>
    <dgm:pt modelId="{D26ED4E5-7DBD-D44A-AC91-4A894B8791A1}" type="parTrans" cxnId="{8499890C-66B2-EE41-B8DD-E4E2817A0348}">
      <dgm:prSet/>
      <dgm:spPr/>
      <dgm:t>
        <a:bodyPr/>
        <a:lstStyle/>
        <a:p>
          <a:endParaRPr lang="en-US"/>
        </a:p>
      </dgm:t>
    </dgm:pt>
    <dgm:pt modelId="{9C2F3EC6-4C9A-C949-9082-1CFEE0649DB6}" type="sibTrans" cxnId="{8499890C-66B2-EE41-B8DD-E4E2817A0348}">
      <dgm:prSet/>
      <dgm:spPr/>
      <dgm:t>
        <a:bodyPr/>
        <a:lstStyle/>
        <a:p>
          <a:endParaRPr lang="en-US"/>
        </a:p>
      </dgm:t>
    </dgm:pt>
    <dgm:pt modelId="{B62267D7-9DC3-684A-BD41-D21F31AA25D1}">
      <dgm:prSet/>
      <dgm:spPr/>
      <dgm:t>
        <a:bodyPr/>
        <a:lstStyle/>
        <a:p>
          <a:pPr rtl="0"/>
          <a:r>
            <a:rPr lang="en-US" dirty="0" err="1" smtClean="0">
              <a:solidFill>
                <a:srgbClr val="000000"/>
              </a:solidFill>
            </a:rPr>
            <a:t>Các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phiên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tòa</a:t>
          </a:r>
          <a:endParaRPr lang="en-US" dirty="0">
            <a:solidFill>
              <a:srgbClr val="000000"/>
            </a:solidFill>
          </a:endParaRPr>
        </a:p>
      </dgm:t>
    </dgm:pt>
    <dgm:pt modelId="{A4804BE6-4C1C-5648-925C-073F7F046CAE}" type="parTrans" cxnId="{C1F94916-1B3E-354D-A4BD-FBA51DD7C0F8}">
      <dgm:prSet/>
      <dgm:spPr/>
      <dgm:t>
        <a:bodyPr/>
        <a:lstStyle/>
        <a:p>
          <a:endParaRPr lang="en-US"/>
        </a:p>
      </dgm:t>
    </dgm:pt>
    <dgm:pt modelId="{4C01FDF3-D487-3446-B063-B1F765463A5F}" type="sibTrans" cxnId="{C1F94916-1B3E-354D-A4BD-FBA51DD7C0F8}">
      <dgm:prSet/>
      <dgm:spPr/>
      <dgm:t>
        <a:bodyPr/>
        <a:lstStyle/>
        <a:p>
          <a:endParaRPr lang="en-US"/>
        </a:p>
      </dgm:t>
    </dgm:pt>
    <dgm:pt modelId="{9A0C1C23-0269-8740-93C5-C07092265B17}">
      <dgm:prSet/>
      <dgm:spPr/>
      <dgm:t>
        <a:bodyPr/>
        <a:lstStyle/>
        <a:p>
          <a:pPr rtl="0"/>
          <a:r>
            <a:rPr lang="en-US" dirty="0" err="1" smtClean="0">
              <a:solidFill>
                <a:srgbClr val="000000"/>
              </a:solidFill>
            </a:rPr>
            <a:t>Chính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quyền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địa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phương</a:t>
          </a:r>
          <a:endParaRPr lang="en-US" dirty="0">
            <a:solidFill>
              <a:srgbClr val="000000"/>
            </a:solidFill>
          </a:endParaRPr>
        </a:p>
      </dgm:t>
    </dgm:pt>
    <dgm:pt modelId="{5C428186-3D81-084D-914B-92843CC42CB5}" type="parTrans" cxnId="{FE80818A-2690-314A-9F0C-DA40B4B95247}">
      <dgm:prSet/>
      <dgm:spPr/>
      <dgm:t>
        <a:bodyPr/>
        <a:lstStyle/>
        <a:p>
          <a:endParaRPr lang="en-US"/>
        </a:p>
      </dgm:t>
    </dgm:pt>
    <dgm:pt modelId="{38511EA4-AD7D-7F4B-B6F2-85C6C976849D}" type="sibTrans" cxnId="{FE80818A-2690-314A-9F0C-DA40B4B95247}">
      <dgm:prSet/>
      <dgm:spPr/>
      <dgm:t>
        <a:bodyPr/>
        <a:lstStyle/>
        <a:p>
          <a:endParaRPr lang="en-US"/>
        </a:p>
      </dgm:t>
    </dgm:pt>
    <dgm:pt modelId="{8111A317-825F-9946-8AD3-8815042DBC80}">
      <dgm:prSet/>
      <dgm:spPr/>
      <dgm:t>
        <a:bodyPr/>
        <a:lstStyle/>
        <a:p>
          <a:pPr rtl="0"/>
          <a:r>
            <a:rPr lang="en-US" dirty="0" err="1" smtClean="0">
              <a:solidFill>
                <a:srgbClr val="000000"/>
              </a:solidFill>
            </a:rPr>
            <a:t>Các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chương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trình</a:t>
          </a:r>
          <a:r>
            <a:rPr lang="en-US" dirty="0" smtClean="0">
              <a:solidFill>
                <a:srgbClr val="000000"/>
              </a:solidFill>
            </a:rPr>
            <a:t> &amp; </a:t>
          </a:r>
          <a:r>
            <a:rPr lang="en-US" dirty="0" err="1" smtClean="0">
              <a:solidFill>
                <a:srgbClr val="000000"/>
              </a:solidFill>
            </a:rPr>
            <a:t>ngân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sách</a:t>
          </a:r>
          <a:r>
            <a:rPr lang="en-US" dirty="0" smtClean="0">
              <a:solidFill>
                <a:srgbClr val="000000"/>
              </a:solidFill>
            </a:rPr>
            <a:t>:</a:t>
          </a:r>
          <a:endParaRPr lang="en-US" dirty="0">
            <a:solidFill>
              <a:srgbClr val="000000"/>
            </a:solidFill>
          </a:endParaRPr>
        </a:p>
      </dgm:t>
    </dgm:pt>
    <dgm:pt modelId="{FB68D11E-52CC-1A4B-A659-5C4000BD6478}" type="parTrans" cxnId="{DAA80C83-4256-2947-A5D6-BC7DB72D1231}">
      <dgm:prSet/>
      <dgm:spPr/>
      <dgm:t>
        <a:bodyPr/>
        <a:lstStyle/>
        <a:p>
          <a:endParaRPr lang="en-US"/>
        </a:p>
      </dgm:t>
    </dgm:pt>
    <dgm:pt modelId="{94B18F15-4FDA-A240-B455-DAF2706E8BA4}" type="sibTrans" cxnId="{DAA80C83-4256-2947-A5D6-BC7DB72D1231}">
      <dgm:prSet/>
      <dgm:spPr/>
      <dgm:t>
        <a:bodyPr/>
        <a:lstStyle/>
        <a:p>
          <a:endParaRPr lang="en-US"/>
        </a:p>
      </dgm:t>
    </dgm:pt>
    <dgm:pt modelId="{CB0C84EE-6F87-644E-8780-0CE0DD213B27}">
      <dgm:prSet/>
      <dgm:spPr/>
      <dgm:t>
        <a:bodyPr/>
        <a:lstStyle/>
        <a:p>
          <a:pPr algn="l" rtl="0"/>
          <a:r>
            <a:rPr lang="en-US" dirty="0" err="1" smtClean="0"/>
            <a:t>Giám</a:t>
          </a:r>
          <a:r>
            <a:rPr lang="en-US" dirty="0" smtClean="0"/>
            <a:t> </a:t>
          </a:r>
          <a:r>
            <a:rPr lang="en-US" dirty="0" err="1" smtClean="0"/>
            <a:t>sát</a:t>
          </a:r>
          <a:r>
            <a:rPr lang="en-US" dirty="0" smtClean="0"/>
            <a:t> </a:t>
          </a:r>
          <a:r>
            <a:rPr lang="en-US" dirty="0" err="1" smtClean="0"/>
            <a:t>truyền</a:t>
          </a:r>
          <a:r>
            <a:rPr lang="en-US" dirty="0" smtClean="0"/>
            <a:t> </a:t>
          </a:r>
          <a:r>
            <a:rPr lang="en-US" dirty="0" err="1" smtClean="0"/>
            <a:t>thông</a:t>
          </a:r>
          <a:r>
            <a:rPr lang="en-US" dirty="0" smtClean="0"/>
            <a:t>:</a:t>
          </a:r>
          <a:endParaRPr lang="en-US" dirty="0"/>
        </a:p>
      </dgm:t>
    </dgm:pt>
    <dgm:pt modelId="{62AD455A-3FED-0449-96C9-58A49473B1E0}" type="parTrans" cxnId="{95007766-2999-F44F-B8A2-D54F888E6ADD}">
      <dgm:prSet/>
      <dgm:spPr/>
      <dgm:t>
        <a:bodyPr/>
        <a:lstStyle/>
        <a:p>
          <a:endParaRPr lang="en-US"/>
        </a:p>
      </dgm:t>
    </dgm:pt>
    <dgm:pt modelId="{9B4B0337-12D3-6E46-BAD4-4C61DDFF9903}" type="sibTrans" cxnId="{95007766-2999-F44F-B8A2-D54F888E6ADD}">
      <dgm:prSet/>
      <dgm:spPr/>
      <dgm:t>
        <a:bodyPr/>
        <a:lstStyle/>
        <a:p>
          <a:endParaRPr lang="en-US"/>
        </a:p>
      </dgm:t>
    </dgm:pt>
    <dgm:pt modelId="{0CF2B029-027D-7246-88FC-16F1475198F0}">
      <dgm:prSet/>
      <dgm:spPr/>
      <dgm:t>
        <a:bodyPr/>
        <a:lstStyle/>
        <a:p>
          <a:pPr algn="l" rtl="0"/>
          <a:r>
            <a:rPr lang="en-US" dirty="0" err="1" smtClean="0"/>
            <a:t>Thái</a:t>
          </a:r>
          <a:r>
            <a:rPr lang="en-US" dirty="0" smtClean="0"/>
            <a:t> </a:t>
          </a:r>
          <a:r>
            <a:rPr lang="en-US" dirty="0" err="1" smtClean="0"/>
            <a:t>độ</a:t>
          </a:r>
          <a:r>
            <a:rPr lang="en-US" dirty="0" smtClean="0"/>
            <a:t>, </a:t>
          </a:r>
          <a:r>
            <a:rPr lang="en-US" dirty="0" err="1" smtClean="0"/>
            <a:t>nhận</a:t>
          </a:r>
          <a:r>
            <a:rPr lang="en-US" dirty="0" smtClean="0"/>
            <a:t> </a:t>
          </a:r>
          <a:r>
            <a:rPr lang="en-US" dirty="0" err="1" smtClean="0"/>
            <a:t>thức</a:t>
          </a:r>
          <a:endParaRPr lang="en-US" dirty="0"/>
        </a:p>
      </dgm:t>
    </dgm:pt>
    <dgm:pt modelId="{9E4D4F95-7B4F-E94E-8943-04FDA52FD947}" type="parTrans" cxnId="{5E9CD5BB-DA4E-134A-BFA0-C036D03657F1}">
      <dgm:prSet/>
      <dgm:spPr/>
      <dgm:t>
        <a:bodyPr/>
        <a:lstStyle/>
        <a:p>
          <a:endParaRPr lang="en-US"/>
        </a:p>
      </dgm:t>
    </dgm:pt>
    <dgm:pt modelId="{497677F0-BE0E-CD43-8D24-D4CACA508546}" type="sibTrans" cxnId="{5E9CD5BB-DA4E-134A-BFA0-C036D03657F1}">
      <dgm:prSet/>
      <dgm:spPr/>
      <dgm:t>
        <a:bodyPr/>
        <a:lstStyle/>
        <a:p>
          <a:endParaRPr lang="en-US"/>
        </a:p>
      </dgm:t>
    </dgm:pt>
    <dgm:pt modelId="{D68CA468-5AA3-C345-A438-9EA0110CE5D7}">
      <dgm:prSet/>
      <dgm:spPr/>
      <dgm:t>
        <a:bodyPr/>
        <a:lstStyle/>
        <a:p>
          <a:pPr algn="l" rtl="0"/>
          <a:r>
            <a:rPr lang="en-US" dirty="0" err="1" smtClean="0"/>
            <a:t>Sự</a:t>
          </a:r>
          <a:r>
            <a:rPr lang="en-US" dirty="0" smtClean="0"/>
            <a:t> </a:t>
          </a:r>
          <a:r>
            <a:rPr lang="en-US" dirty="0" err="1" smtClean="0"/>
            <a:t>tiếp</a:t>
          </a:r>
          <a:r>
            <a:rPr lang="en-US" dirty="0" smtClean="0"/>
            <a:t> </a:t>
          </a:r>
          <a:r>
            <a:rPr lang="en-US" dirty="0" err="1" smtClean="0"/>
            <a:t>cận</a:t>
          </a:r>
          <a:r>
            <a:rPr lang="en-US" dirty="0" smtClean="0"/>
            <a:t> </a:t>
          </a:r>
          <a:r>
            <a:rPr lang="en-US" dirty="0" err="1" smtClean="0"/>
            <a:t>truyền</a:t>
          </a:r>
          <a:r>
            <a:rPr lang="en-US" dirty="0" smtClean="0"/>
            <a:t> </a:t>
          </a:r>
          <a:r>
            <a:rPr lang="en-US" dirty="0" err="1" smtClean="0"/>
            <a:t>thông</a:t>
          </a:r>
          <a:r>
            <a:rPr lang="en-US" dirty="0" smtClean="0"/>
            <a:t> </a:t>
          </a:r>
          <a:r>
            <a:rPr lang="en-US" dirty="0" err="1" smtClean="0"/>
            <a:t>của</a:t>
          </a:r>
          <a:r>
            <a:rPr lang="en-US" dirty="0" smtClean="0"/>
            <a:t> NKT</a:t>
          </a:r>
          <a:endParaRPr lang="en-US" dirty="0"/>
        </a:p>
      </dgm:t>
    </dgm:pt>
    <dgm:pt modelId="{A5FDE657-7D3A-D34E-9780-A8E521D90C46}" type="parTrans" cxnId="{ECB0F715-EAA7-664D-8613-3C0638BAE51F}">
      <dgm:prSet/>
      <dgm:spPr/>
      <dgm:t>
        <a:bodyPr/>
        <a:lstStyle/>
        <a:p>
          <a:endParaRPr lang="en-US"/>
        </a:p>
      </dgm:t>
    </dgm:pt>
    <dgm:pt modelId="{5C24BA07-BA26-E744-BC48-B79A19D643F2}" type="sibTrans" cxnId="{ECB0F715-EAA7-664D-8613-3C0638BAE51F}">
      <dgm:prSet/>
      <dgm:spPr/>
      <dgm:t>
        <a:bodyPr/>
        <a:lstStyle/>
        <a:p>
          <a:endParaRPr lang="en-US"/>
        </a:p>
      </dgm:t>
    </dgm:pt>
    <dgm:pt modelId="{3A1CC54B-2F33-2948-A102-442DE3096889}">
      <dgm:prSet/>
      <dgm:spPr/>
      <dgm:t>
        <a:bodyPr/>
        <a:lstStyle/>
        <a:p>
          <a:pPr rtl="0"/>
          <a:r>
            <a:rPr lang="en-US" dirty="0" err="1" smtClean="0">
              <a:solidFill>
                <a:srgbClr val="000000"/>
              </a:solidFill>
            </a:rPr>
            <a:t>Các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biện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pháp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thực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hành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tài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chính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có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được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sử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dụng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cho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việc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hiện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thực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hóa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các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quyền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này</a:t>
          </a:r>
          <a:r>
            <a:rPr lang="en-US" dirty="0" smtClean="0">
              <a:solidFill>
                <a:srgbClr val="000000"/>
              </a:solidFill>
            </a:rPr>
            <a:t>? </a:t>
          </a:r>
          <a:endParaRPr lang="en-US" dirty="0">
            <a:solidFill>
              <a:srgbClr val="000000"/>
            </a:solidFill>
          </a:endParaRPr>
        </a:p>
      </dgm:t>
    </dgm:pt>
    <dgm:pt modelId="{50BC5FC7-6135-B241-AED1-9C4DEB048889}" type="parTrans" cxnId="{59832978-2F62-0F46-BBDF-012BC7419886}">
      <dgm:prSet/>
      <dgm:spPr/>
      <dgm:t>
        <a:bodyPr/>
        <a:lstStyle/>
        <a:p>
          <a:endParaRPr lang="en-US"/>
        </a:p>
      </dgm:t>
    </dgm:pt>
    <dgm:pt modelId="{8A5F721A-FAFF-704A-9F24-F42ED258DCC9}" type="sibTrans" cxnId="{59832978-2F62-0F46-BBDF-012BC7419886}">
      <dgm:prSet/>
      <dgm:spPr/>
      <dgm:t>
        <a:bodyPr/>
        <a:lstStyle/>
        <a:p>
          <a:endParaRPr lang="en-US"/>
        </a:p>
      </dgm:t>
    </dgm:pt>
    <dgm:pt modelId="{064DA7E2-692A-CB40-9410-1F66FA136338}">
      <dgm:prSet/>
      <dgm:spPr/>
      <dgm:t>
        <a:bodyPr/>
        <a:lstStyle/>
        <a:p>
          <a:pPr rtl="0"/>
          <a:r>
            <a:rPr lang="en-US" dirty="0" err="1" smtClean="0">
              <a:solidFill>
                <a:srgbClr val="000000"/>
              </a:solidFill>
            </a:rPr>
            <a:t>Những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chương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trình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dành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riêng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cho</a:t>
          </a:r>
          <a:r>
            <a:rPr lang="en-US" dirty="0" smtClean="0">
              <a:solidFill>
                <a:srgbClr val="000000"/>
              </a:solidFill>
            </a:rPr>
            <a:t> NKT </a:t>
          </a:r>
          <a:r>
            <a:rPr lang="en-US" dirty="0" err="1" smtClean="0">
              <a:solidFill>
                <a:srgbClr val="000000"/>
              </a:solidFill>
            </a:rPr>
            <a:t>và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những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chương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trình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thông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thường</a:t>
          </a:r>
          <a:endParaRPr lang="en-US" dirty="0">
            <a:solidFill>
              <a:srgbClr val="000000"/>
            </a:solidFill>
          </a:endParaRPr>
        </a:p>
      </dgm:t>
    </dgm:pt>
    <dgm:pt modelId="{363757AB-0E4E-B247-90F7-F14C79E6BFD2}" type="parTrans" cxnId="{3EA5C14F-BD28-D44C-8D6E-C28051421035}">
      <dgm:prSet/>
      <dgm:spPr/>
      <dgm:t>
        <a:bodyPr/>
        <a:lstStyle/>
        <a:p>
          <a:endParaRPr lang="en-US"/>
        </a:p>
      </dgm:t>
    </dgm:pt>
    <dgm:pt modelId="{9DE05C67-EF94-BF40-82A1-6B85C70EE629}" type="sibTrans" cxnId="{3EA5C14F-BD28-D44C-8D6E-C28051421035}">
      <dgm:prSet/>
      <dgm:spPr/>
      <dgm:t>
        <a:bodyPr/>
        <a:lstStyle/>
        <a:p>
          <a:endParaRPr lang="en-US"/>
        </a:p>
      </dgm:t>
    </dgm:pt>
    <dgm:pt modelId="{56B13803-96DF-CC47-8339-7293FE6F37D4}">
      <dgm:prSet/>
      <dgm:spPr/>
      <dgm:t>
        <a:bodyPr/>
        <a:lstStyle/>
        <a:p>
          <a:pPr rtl="0"/>
          <a:r>
            <a:rPr lang="en-US" dirty="0" err="1" smtClean="0"/>
            <a:t>Luật</a:t>
          </a:r>
          <a:r>
            <a:rPr lang="en-US" dirty="0" smtClean="0"/>
            <a:t> </a:t>
          </a:r>
          <a:r>
            <a:rPr lang="en-US" dirty="0" err="1" smtClean="0"/>
            <a:t>có</a:t>
          </a:r>
          <a:r>
            <a:rPr lang="en-US" dirty="0" smtClean="0"/>
            <a:t> </a:t>
          </a:r>
          <a:r>
            <a:rPr lang="en-US" dirty="0" err="1" smtClean="0"/>
            <a:t>sự</a:t>
          </a:r>
          <a:r>
            <a:rPr lang="en-US" dirty="0" smtClean="0"/>
            <a:t> </a:t>
          </a:r>
          <a:r>
            <a:rPr lang="en-US" dirty="0" err="1" smtClean="0"/>
            <a:t>phân</a:t>
          </a:r>
          <a:r>
            <a:rPr lang="en-US" dirty="0" smtClean="0"/>
            <a:t> </a:t>
          </a:r>
          <a:r>
            <a:rPr lang="en-US" dirty="0" err="1" smtClean="0"/>
            <a:t>biệt</a:t>
          </a:r>
          <a:r>
            <a:rPr lang="en-US" dirty="0" smtClean="0"/>
            <a:t> </a:t>
          </a:r>
          <a:r>
            <a:rPr lang="en-US" dirty="0" err="1" smtClean="0"/>
            <a:t>đối</a:t>
          </a:r>
          <a:r>
            <a:rPr lang="en-US" dirty="0" smtClean="0"/>
            <a:t> </a:t>
          </a:r>
          <a:r>
            <a:rPr lang="en-US" dirty="0" err="1" smtClean="0"/>
            <a:t>xử</a:t>
          </a:r>
          <a:r>
            <a:rPr lang="en-US" dirty="0" smtClean="0"/>
            <a:t> </a:t>
          </a:r>
          <a:r>
            <a:rPr lang="en-US" dirty="0" err="1" smtClean="0"/>
            <a:t>không</a:t>
          </a:r>
          <a:r>
            <a:rPr lang="en-US" dirty="0" smtClean="0"/>
            <a:t>?/</a:t>
          </a:r>
          <a:r>
            <a:rPr lang="en-US" dirty="0" err="1" smtClean="0"/>
            <a:t>Luật</a:t>
          </a:r>
          <a:r>
            <a:rPr lang="en-US" dirty="0" smtClean="0"/>
            <a:t> </a:t>
          </a:r>
          <a:r>
            <a:rPr lang="en-US" dirty="0" err="1" smtClean="0"/>
            <a:t>có</a:t>
          </a:r>
          <a:r>
            <a:rPr lang="en-US" dirty="0" smtClean="0"/>
            <a:t> </a:t>
          </a:r>
          <a:r>
            <a:rPr lang="en-US" dirty="0" err="1" smtClean="0"/>
            <a:t>cho</a:t>
          </a:r>
          <a:r>
            <a:rPr lang="en-US" dirty="0" smtClean="0"/>
            <a:t> </a:t>
          </a:r>
          <a:r>
            <a:rPr lang="en-US" dirty="0" err="1" smtClean="0"/>
            <a:t>phép</a:t>
          </a:r>
          <a:r>
            <a:rPr lang="en-US" dirty="0" smtClean="0"/>
            <a:t> </a:t>
          </a:r>
          <a:r>
            <a:rPr lang="en-US" dirty="0" err="1" smtClean="0"/>
            <a:t>hiện</a:t>
          </a:r>
          <a:r>
            <a:rPr lang="en-US" dirty="0" smtClean="0"/>
            <a:t> </a:t>
          </a:r>
          <a:r>
            <a:rPr lang="en-US" dirty="0" err="1" smtClean="0"/>
            <a:t>thực</a:t>
          </a:r>
          <a:r>
            <a:rPr lang="en-US" dirty="0" smtClean="0"/>
            <a:t> </a:t>
          </a:r>
          <a:r>
            <a:rPr lang="en-US" dirty="0" err="1" smtClean="0"/>
            <a:t>hóa</a:t>
          </a:r>
          <a:r>
            <a:rPr lang="en-US" dirty="0" smtClean="0"/>
            <a:t> </a:t>
          </a:r>
          <a:r>
            <a:rPr lang="en-US" dirty="0" err="1" smtClean="0"/>
            <a:t>những</a:t>
          </a:r>
          <a:r>
            <a:rPr lang="en-US" dirty="0" smtClean="0"/>
            <a:t> </a:t>
          </a:r>
          <a:r>
            <a:rPr lang="en-US" dirty="0" err="1" smtClean="0"/>
            <a:t>quyền</a:t>
          </a:r>
          <a:r>
            <a:rPr lang="en-US" dirty="0" smtClean="0"/>
            <a:t> </a:t>
          </a:r>
          <a:r>
            <a:rPr lang="en-US" dirty="0" err="1" smtClean="0"/>
            <a:t>này</a:t>
          </a:r>
          <a:r>
            <a:rPr lang="en-US" dirty="0" smtClean="0"/>
            <a:t>?</a:t>
          </a:r>
          <a:endParaRPr lang="en-US" dirty="0"/>
        </a:p>
      </dgm:t>
    </dgm:pt>
    <dgm:pt modelId="{2580E27A-67CE-9D4E-A9DF-EABC2B09750B}" type="parTrans" cxnId="{21BB07CF-8C0B-9B46-9063-0F82BC98B9C5}">
      <dgm:prSet/>
      <dgm:spPr/>
      <dgm:t>
        <a:bodyPr/>
        <a:lstStyle/>
        <a:p>
          <a:endParaRPr lang="en-US"/>
        </a:p>
      </dgm:t>
    </dgm:pt>
    <dgm:pt modelId="{FE91840B-3009-8A43-8C56-0720CD145622}" type="sibTrans" cxnId="{21BB07CF-8C0B-9B46-9063-0F82BC98B9C5}">
      <dgm:prSet/>
      <dgm:spPr/>
      <dgm:t>
        <a:bodyPr/>
        <a:lstStyle/>
        <a:p>
          <a:endParaRPr lang="en-US"/>
        </a:p>
      </dgm:t>
    </dgm:pt>
    <dgm:pt modelId="{5F526F42-707A-4248-87F2-52B3B124F5BE}">
      <dgm:prSet/>
      <dgm:spPr/>
      <dgm:t>
        <a:bodyPr/>
        <a:lstStyle/>
        <a:p>
          <a:pPr rtl="0"/>
          <a:r>
            <a:rPr lang="en-US" dirty="0" err="1" smtClean="0"/>
            <a:t>Những</a:t>
          </a:r>
          <a:r>
            <a:rPr lang="en-US" dirty="0" smtClean="0"/>
            <a:t> </a:t>
          </a:r>
          <a:r>
            <a:rPr lang="en-US" dirty="0" err="1" smtClean="0"/>
            <a:t>điều</a:t>
          </a:r>
          <a:r>
            <a:rPr lang="en-US" dirty="0" smtClean="0"/>
            <a:t> </a:t>
          </a:r>
          <a:r>
            <a:rPr lang="en-US" dirty="0" err="1" smtClean="0"/>
            <a:t>luật</a:t>
          </a:r>
          <a:r>
            <a:rPr lang="en-US" dirty="0" smtClean="0"/>
            <a:t> </a:t>
          </a:r>
          <a:r>
            <a:rPr lang="en-US" dirty="0" err="1" smtClean="0"/>
            <a:t>dành</a:t>
          </a:r>
          <a:r>
            <a:rPr lang="en-US" dirty="0" smtClean="0"/>
            <a:t> </a:t>
          </a:r>
          <a:r>
            <a:rPr lang="en-US" dirty="0" err="1" smtClean="0"/>
            <a:t>riêng</a:t>
          </a:r>
          <a:r>
            <a:rPr lang="en-US" dirty="0" smtClean="0"/>
            <a:t> </a:t>
          </a:r>
          <a:r>
            <a:rPr lang="en-US" dirty="0" err="1" smtClean="0"/>
            <a:t>cho</a:t>
          </a:r>
          <a:r>
            <a:rPr lang="en-US" dirty="0" smtClean="0"/>
            <a:t> NKT </a:t>
          </a:r>
          <a:r>
            <a:rPr lang="en-US" dirty="0" err="1" smtClean="0"/>
            <a:t>và</a:t>
          </a:r>
          <a:r>
            <a:rPr lang="en-US" dirty="0" smtClean="0"/>
            <a:t> </a:t>
          </a:r>
          <a:r>
            <a:rPr lang="en-US" dirty="0" err="1" smtClean="0"/>
            <a:t>những</a:t>
          </a:r>
          <a:r>
            <a:rPr lang="en-US" dirty="0" smtClean="0"/>
            <a:t> </a:t>
          </a:r>
          <a:r>
            <a:rPr lang="en-US" dirty="0" err="1" smtClean="0"/>
            <a:t>diều</a:t>
          </a:r>
          <a:r>
            <a:rPr lang="en-US" dirty="0" smtClean="0"/>
            <a:t> </a:t>
          </a:r>
          <a:r>
            <a:rPr lang="en-US" dirty="0" err="1" smtClean="0"/>
            <a:t>luật</a:t>
          </a:r>
          <a:r>
            <a:rPr lang="en-US" dirty="0" smtClean="0"/>
            <a:t> </a:t>
          </a:r>
          <a:r>
            <a:rPr lang="en-US" dirty="0" err="1" smtClean="0"/>
            <a:t>thông</a:t>
          </a:r>
          <a:r>
            <a:rPr lang="en-US" dirty="0" smtClean="0"/>
            <a:t> </a:t>
          </a:r>
          <a:r>
            <a:rPr lang="en-US" dirty="0" err="1" smtClean="0"/>
            <a:t>thường</a:t>
          </a:r>
          <a:endParaRPr lang="en-US" dirty="0"/>
        </a:p>
      </dgm:t>
    </dgm:pt>
    <dgm:pt modelId="{A466AEC7-D87B-9148-B456-3EAA3222CD77}" type="parTrans" cxnId="{D0B4FA24-93AA-3B4E-B8A9-315D0183B593}">
      <dgm:prSet/>
      <dgm:spPr/>
      <dgm:t>
        <a:bodyPr/>
        <a:lstStyle/>
        <a:p>
          <a:endParaRPr lang="en-US"/>
        </a:p>
      </dgm:t>
    </dgm:pt>
    <dgm:pt modelId="{38F6C5A6-6E78-FC44-9C54-97D2A3483F0C}" type="sibTrans" cxnId="{D0B4FA24-93AA-3B4E-B8A9-315D0183B593}">
      <dgm:prSet/>
      <dgm:spPr/>
      <dgm:t>
        <a:bodyPr/>
        <a:lstStyle/>
        <a:p>
          <a:endParaRPr lang="en-US"/>
        </a:p>
      </dgm:t>
    </dgm:pt>
    <dgm:pt modelId="{F72047F0-E485-E14E-9A9E-F446AD0C11D5}">
      <dgm:prSet/>
      <dgm:spPr/>
      <dgm:t>
        <a:bodyPr/>
        <a:lstStyle/>
        <a:p>
          <a:pPr rtl="0"/>
          <a:r>
            <a:rPr lang="en-US" dirty="0" err="1" smtClean="0">
              <a:solidFill>
                <a:srgbClr val="000000"/>
              </a:solidFill>
            </a:rPr>
            <a:t>Các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hội</a:t>
          </a:r>
          <a:r>
            <a:rPr lang="en-US" dirty="0" smtClean="0">
              <a:solidFill>
                <a:srgbClr val="000000"/>
              </a:solidFill>
            </a:rPr>
            <a:t> NKT</a:t>
          </a:r>
          <a:endParaRPr lang="en-US" dirty="0">
            <a:solidFill>
              <a:srgbClr val="000000"/>
            </a:solidFill>
          </a:endParaRPr>
        </a:p>
      </dgm:t>
    </dgm:pt>
    <dgm:pt modelId="{F49071DE-1BEB-C547-BF8E-824070A9572F}" type="parTrans" cxnId="{6C21D49B-DAEE-3C44-910B-0F118B255507}">
      <dgm:prSet/>
      <dgm:spPr/>
      <dgm:t>
        <a:bodyPr/>
        <a:lstStyle/>
        <a:p>
          <a:endParaRPr lang="en-US"/>
        </a:p>
      </dgm:t>
    </dgm:pt>
    <dgm:pt modelId="{CA42B1B1-8F3E-1E4A-9275-F4BBBD2052F3}" type="sibTrans" cxnId="{6C21D49B-DAEE-3C44-910B-0F118B255507}">
      <dgm:prSet/>
      <dgm:spPr/>
      <dgm:t>
        <a:bodyPr/>
        <a:lstStyle/>
        <a:p>
          <a:endParaRPr lang="en-US"/>
        </a:p>
      </dgm:t>
    </dgm:pt>
    <dgm:pt modelId="{64724167-E2B3-9046-9E75-C94B01DA4ECD}" type="pres">
      <dgm:prSet presAssocID="{2D9BCBBD-25F0-FB4B-BD6C-998F8CCA4D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86493F-1B3F-B243-B84C-E3568FBED096}" type="pres">
      <dgm:prSet presAssocID="{ED038981-DFE9-E44E-8E77-7651EB51B13A}" presName="node" presStyleLbl="node1" presStyleIdx="0" presStyleCnt="6" custAng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5D9803-2D87-6C4B-8401-6D7279CFB64C}" type="pres">
      <dgm:prSet presAssocID="{1C22C6AD-0F6B-3A47-80D2-B078C9A2C264}" presName="sibTrans" presStyleCnt="0"/>
      <dgm:spPr/>
    </dgm:pt>
    <dgm:pt modelId="{5FC7F57F-66E7-D648-AF88-BD95087E4966}" type="pres">
      <dgm:prSet presAssocID="{4B7B3024-9816-5140-B020-49ED4BF961F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73928-123C-C946-BFF0-008A98269C65}" type="pres">
      <dgm:prSet presAssocID="{CC8763AD-79BA-824E-BDD7-66798382F5CC}" presName="sibTrans" presStyleCnt="0"/>
      <dgm:spPr/>
    </dgm:pt>
    <dgm:pt modelId="{E1339117-18F8-B74A-A5BF-8A9580B19F44}" type="pres">
      <dgm:prSet presAssocID="{8111A317-825F-9946-8AD3-8815042DBC8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5C2E6E-80C7-D249-AA16-A52D4A8DA116}" type="pres">
      <dgm:prSet presAssocID="{94B18F15-4FDA-A240-B455-DAF2706E8BA4}" presName="sibTrans" presStyleCnt="0"/>
      <dgm:spPr/>
    </dgm:pt>
    <dgm:pt modelId="{E22EAA29-6F05-1446-9931-8B9567EEFB97}" type="pres">
      <dgm:prSet presAssocID="{CB0C84EE-6F87-644E-8780-0CE0DD213B2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FED9AC-5B64-AC4D-8828-9AEE3458FA4C}" type="pres">
      <dgm:prSet presAssocID="{9B4B0337-12D3-6E46-BAD4-4C61DDFF9903}" presName="sibTrans" presStyleCnt="0"/>
      <dgm:spPr/>
    </dgm:pt>
    <dgm:pt modelId="{8DFEFB8B-8718-0440-A593-3F2F48DA8BC5}" type="pres">
      <dgm:prSet presAssocID="{71388C95-C10C-E341-AB75-A1F62A1DADE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D5353-4664-E449-B589-EDEA2BFD9AD3}" type="pres">
      <dgm:prSet presAssocID="{86F5D022-B0ED-CF40-9FC6-955422C07215}" presName="sibTrans" presStyleCnt="0"/>
      <dgm:spPr/>
    </dgm:pt>
    <dgm:pt modelId="{DE45C4D8-1268-9345-989E-650C0CA41F0C}" type="pres">
      <dgm:prSet presAssocID="{F64F68A7-9B03-4243-823C-36B0FA357D0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9CD5BB-DA4E-134A-BFA0-C036D03657F1}" srcId="{CB0C84EE-6F87-644E-8780-0CE0DD213B27}" destId="{0CF2B029-027D-7246-88FC-16F1475198F0}" srcOrd="0" destOrd="0" parTransId="{9E4D4F95-7B4F-E94E-8943-04FDA52FD947}" sibTransId="{497677F0-BE0E-CD43-8D24-D4CACA508546}"/>
    <dgm:cxn modelId="{21BB07CF-8C0B-9B46-9063-0F82BC98B9C5}" srcId="{ED038981-DFE9-E44E-8E77-7651EB51B13A}" destId="{56B13803-96DF-CC47-8339-7293FE6F37D4}" srcOrd="0" destOrd="0" parTransId="{2580E27A-67CE-9D4E-A9DF-EABC2B09750B}" sibTransId="{FE91840B-3009-8A43-8C56-0720CD145622}"/>
    <dgm:cxn modelId="{CB05F954-1FF5-C047-8AC6-E4AA6ABEB06C}" type="presOf" srcId="{CB0C84EE-6F87-644E-8780-0CE0DD213B27}" destId="{E22EAA29-6F05-1446-9931-8B9567EEFB97}" srcOrd="0" destOrd="0" presId="urn:microsoft.com/office/officeart/2005/8/layout/default#1"/>
    <dgm:cxn modelId="{6F836CAB-73E0-2D42-8ABD-B8BD6184F2F6}" srcId="{4B7B3024-9816-5140-B020-49ED4BF961FA}" destId="{BD9A7A12-BF63-E848-850E-51C8D1E969AA}" srcOrd="2" destOrd="0" parTransId="{17D32CB8-B900-9046-AF60-53EE064ECD3C}" sibTransId="{9D4B531C-FEE9-0A4F-935D-8F720BCC7C5C}"/>
    <dgm:cxn modelId="{C15354D8-B6BA-0442-AD55-AC116D670E6B}" type="presOf" srcId="{F72047F0-E485-E14E-9A9E-F446AD0C11D5}" destId="{8DFEFB8B-8718-0440-A593-3F2F48DA8BC5}" srcOrd="0" destOrd="3" presId="urn:microsoft.com/office/officeart/2005/8/layout/default#1"/>
    <dgm:cxn modelId="{ECB0F715-EAA7-664D-8613-3C0638BAE51F}" srcId="{CB0C84EE-6F87-644E-8780-0CE0DD213B27}" destId="{D68CA468-5AA3-C345-A438-9EA0110CE5D7}" srcOrd="1" destOrd="0" parTransId="{A5FDE657-7D3A-D34E-9780-A8E521D90C46}" sibTransId="{5C24BA07-BA26-E744-BC48-B79A19D643F2}"/>
    <dgm:cxn modelId="{DD3FC7AB-A444-7044-A97C-CE8B8435E997}" srcId="{2D9BCBBD-25F0-FB4B-BD6C-998F8CCA4DD0}" destId="{71388C95-C10C-E341-AB75-A1F62A1DADE4}" srcOrd="4" destOrd="0" parTransId="{A58E67C0-FD98-044E-99DB-494055EAE12A}" sibTransId="{86F5D022-B0ED-CF40-9FC6-955422C07215}"/>
    <dgm:cxn modelId="{FD95D1FF-46E8-5B4B-8280-A4F65D37CAA7}" type="presOf" srcId="{61006D23-E85D-114D-87BE-54DF8F82A16A}" destId="{5FC7F57F-66E7-D648-AF88-BD95087E4966}" srcOrd="0" destOrd="2" presId="urn:microsoft.com/office/officeart/2005/8/layout/default#1"/>
    <dgm:cxn modelId="{B774B551-1806-804C-BFF0-D062BA1E380C}" type="presOf" srcId="{D68CA468-5AA3-C345-A438-9EA0110CE5D7}" destId="{E22EAA29-6F05-1446-9931-8B9567EEFB97}" srcOrd="0" destOrd="2" presId="urn:microsoft.com/office/officeart/2005/8/layout/default#1"/>
    <dgm:cxn modelId="{7F4FF1DF-41A7-074B-A6AA-5C5F47F947E4}" type="presOf" srcId="{67B9D8D1-456A-3747-93FA-E10D50672EC0}" destId="{5FC7F57F-66E7-D648-AF88-BD95087E4966}" srcOrd="0" destOrd="1" presId="urn:microsoft.com/office/officeart/2005/8/layout/default#1"/>
    <dgm:cxn modelId="{29EBFC52-D317-7342-A9C7-9B0C723012C3}" srcId="{2D9BCBBD-25F0-FB4B-BD6C-998F8CCA4DD0}" destId="{4B7B3024-9816-5140-B020-49ED4BF961FA}" srcOrd="1" destOrd="0" parTransId="{3B74B48F-AA7E-C842-BE86-696F6362F24C}" sibTransId="{CC8763AD-79BA-824E-BDD7-66798382F5CC}"/>
    <dgm:cxn modelId="{6C21D49B-DAEE-3C44-910B-0F118B255507}" srcId="{71388C95-C10C-E341-AB75-A1F62A1DADE4}" destId="{F72047F0-E485-E14E-9A9E-F446AD0C11D5}" srcOrd="2" destOrd="0" parTransId="{F49071DE-1BEB-C547-BF8E-824070A9572F}" sibTransId="{CA42B1B1-8F3E-1E4A-9275-F4BBBD2052F3}"/>
    <dgm:cxn modelId="{95007766-2999-F44F-B8A2-D54F888E6ADD}" srcId="{2D9BCBBD-25F0-FB4B-BD6C-998F8CCA4DD0}" destId="{CB0C84EE-6F87-644E-8780-0CE0DD213B27}" srcOrd="3" destOrd="0" parTransId="{62AD455A-3FED-0449-96C9-58A49473B1E0}" sibTransId="{9B4B0337-12D3-6E46-BAD4-4C61DDFF9903}"/>
    <dgm:cxn modelId="{27DE1133-40DE-A140-9F80-D5030CC27825}" type="presOf" srcId="{2D9BCBBD-25F0-FB4B-BD6C-998F8CCA4DD0}" destId="{64724167-E2B3-9046-9E75-C94B01DA4ECD}" srcOrd="0" destOrd="0" presId="urn:microsoft.com/office/officeart/2005/8/layout/default#1"/>
    <dgm:cxn modelId="{DAA80C83-4256-2947-A5D6-BC7DB72D1231}" srcId="{2D9BCBBD-25F0-FB4B-BD6C-998F8CCA4DD0}" destId="{8111A317-825F-9946-8AD3-8815042DBC80}" srcOrd="2" destOrd="0" parTransId="{FB68D11E-52CC-1A4B-A659-5C4000BD6478}" sibTransId="{94B18F15-4FDA-A240-B455-DAF2706E8BA4}"/>
    <dgm:cxn modelId="{E76A113B-E451-9849-8DE9-6F01293000E2}" srcId="{4B7B3024-9816-5140-B020-49ED4BF961FA}" destId="{61006D23-E85D-114D-87BE-54DF8F82A16A}" srcOrd="1" destOrd="0" parTransId="{70F8D499-26B9-3D46-A187-DF724A690A1C}" sibTransId="{C11B56BA-DA7A-DC4F-9DB6-9B79604E66EE}"/>
    <dgm:cxn modelId="{C447DCD2-46ED-744F-A740-C73098AB6BF8}" type="presOf" srcId="{71388C95-C10C-E341-AB75-A1F62A1DADE4}" destId="{8DFEFB8B-8718-0440-A593-3F2F48DA8BC5}" srcOrd="0" destOrd="0" presId="urn:microsoft.com/office/officeart/2005/8/layout/default#1"/>
    <dgm:cxn modelId="{95F85D3C-518C-A144-B96F-AC0BD8C3609F}" type="presOf" srcId="{ED038981-DFE9-E44E-8E77-7651EB51B13A}" destId="{6D86493F-1B3F-B243-B84C-E3568FBED096}" srcOrd="0" destOrd="0" presId="urn:microsoft.com/office/officeart/2005/8/layout/default#1"/>
    <dgm:cxn modelId="{053DBE74-EBC4-C04E-95E0-D0516595F54B}" type="presOf" srcId="{0CF2B029-027D-7246-88FC-16F1475198F0}" destId="{E22EAA29-6F05-1446-9931-8B9567EEFB97}" srcOrd="0" destOrd="1" presId="urn:microsoft.com/office/officeart/2005/8/layout/default#1"/>
    <dgm:cxn modelId="{3CA20AAE-E2F7-A14C-ADE7-408911CAA33E}" type="presOf" srcId="{3A1CC54B-2F33-2948-A102-442DE3096889}" destId="{E1339117-18F8-B74A-A5BF-8A9580B19F44}" srcOrd="0" destOrd="1" presId="urn:microsoft.com/office/officeart/2005/8/layout/default#1"/>
    <dgm:cxn modelId="{5770FF9B-1660-A34D-87FA-210604F164BA}" type="presOf" srcId="{BD9A7A12-BF63-E848-850E-51C8D1E969AA}" destId="{5FC7F57F-66E7-D648-AF88-BD95087E4966}" srcOrd="0" destOrd="3" presId="urn:microsoft.com/office/officeart/2005/8/layout/default#1"/>
    <dgm:cxn modelId="{D0B4FA24-93AA-3B4E-B8A9-315D0183B593}" srcId="{ED038981-DFE9-E44E-8E77-7651EB51B13A}" destId="{5F526F42-707A-4248-87F2-52B3B124F5BE}" srcOrd="1" destOrd="0" parTransId="{A466AEC7-D87B-9148-B456-3EAA3222CD77}" sibTransId="{38F6C5A6-6E78-FC44-9C54-97D2A3483F0C}"/>
    <dgm:cxn modelId="{8499890C-66B2-EE41-B8DD-E4E2817A0348}" srcId="{F64F68A7-9B03-4243-823C-36B0FA357D08}" destId="{6363D2B6-8404-7C4C-AAFE-E8047C49D9D1}" srcOrd="1" destOrd="0" parTransId="{D26ED4E5-7DBD-D44A-AC91-4A894B8791A1}" sibTransId="{9C2F3EC6-4C9A-C949-9082-1CFEE0649DB6}"/>
    <dgm:cxn modelId="{EBD1531A-AAFF-4146-B6E3-4F767FD44CFB}" type="presOf" srcId="{4B7B3024-9816-5140-B020-49ED4BF961FA}" destId="{5FC7F57F-66E7-D648-AF88-BD95087E4966}" srcOrd="0" destOrd="0" presId="urn:microsoft.com/office/officeart/2005/8/layout/default#1"/>
    <dgm:cxn modelId="{A1335F57-9B5C-4345-BA67-AE817152CA27}" srcId="{4B7B3024-9816-5140-B020-49ED4BF961FA}" destId="{67B9D8D1-456A-3747-93FA-E10D50672EC0}" srcOrd="0" destOrd="0" parTransId="{B06501AD-67C9-694A-A927-8DC31548FF06}" sibTransId="{266FD8FE-88E8-704F-93EE-06FD9135839D}"/>
    <dgm:cxn modelId="{18E4F587-015F-764F-BFAE-B06064CEE3FD}" type="presOf" srcId="{064DA7E2-692A-CB40-9410-1F66FA136338}" destId="{E1339117-18F8-B74A-A5BF-8A9580B19F44}" srcOrd="0" destOrd="2" presId="urn:microsoft.com/office/officeart/2005/8/layout/default#1"/>
    <dgm:cxn modelId="{F84985A6-E50A-184D-96EB-9093997F90FD}" type="presOf" srcId="{F64F68A7-9B03-4243-823C-36B0FA357D08}" destId="{DE45C4D8-1268-9345-989E-650C0CA41F0C}" srcOrd="0" destOrd="0" presId="urn:microsoft.com/office/officeart/2005/8/layout/default#1"/>
    <dgm:cxn modelId="{92A324BA-9A69-174E-85B8-011DA1972EB9}" type="presOf" srcId="{5F526F42-707A-4248-87F2-52B3B124F5BE}" destId="{6D86493F-1B3F-B243-B84C-E3568FBED096}" srcOrd="0" destOrd="2" presId="urn:microsoft.com/office/officeart/2005/8/layout/default#1"/>
    <dgm:cxn modelId="{D10D841A-DA69-D340-8038-89385867C75E}" srcId="{F64F68A7-9B03-4243-823C-36B0FA357D08}" destId="{666BA848-C95E-0D43-9C46-32C76275DF5C}" srcOrd="0" destOrd="0" parTransId="{CE1E4708-CA39-B645-9720-C3BBEFD50C84}" sibTransId="{D99A5C1A-6A21-B14E-9261-50D031E121E1}"/>
    <dgm:cxn modelId="{3EA5C14F-BD28-D44C-8D6E-C28051421035}" srcId="{8111A317-825F-9946-8AD3-8815042DBC80}" destId="{064DA7E2-692A-CB40-9410-1F66FA136338}" srcOrd="1" destOrd="0" parTransId="{363757AB-0E4E-B247-90F7-F14C79E6BFD2}" sibTransId="{9DE05C67-EF94-BF40-82A1-6B85C70EE629}"/>
    <dgm:cxn modelId="{7C7B3A92-2C2C-6242-8E38-553C99EA53B5}" srcId="{2D9BCBBD-25F0-FB4B-BD6C-998F8CCA4DD0}" destId="{ED038981-DFE9-E44E-8E77-7651EB51B13A}" srcOrd="0" destOrd="0" parTransId="{F20E931D-2464-7B48-9B1A-0B7A3EFC833B}" sibTransId="{1C22C6AD-0F6B-3A47-80D2-B078C9A2C264}"/>
    <dgm:cxn modelId="{3AB00392-E075-3B4F-BFBC-5981C1267C06}" srcId="{4B7B3024-9816-5140-B020-49ED4BF961FA}" destId="{91960265-72C2-3D45-8412-33655AA5645A}" srcOrd="3" destOrd="0" parTransId="{63583C33-7A4B-084B-9C99-7AC76C0E9267}" sibTransId="{0E9D9BEA-1839-5E49-8394-100FEC1F0C9E}"/>
    <dgm:cxn modelId="{C1F94916-1B3E-354D-A4BD-FBA51DD7C0F8}" srcId="{71388C95-C10C-E341-AB75-A1F62A1DADE4}" destId="{B62267D7-9DC3-684A-BD41-D21F31AA25D1}" srcOrd="0" destOrd="0" parTransId="{A4804BE6-4C1C-5648-925C-073F7F046CAE}" sibTransId="{4C01FDF3-D487-3446-B063-B1F765463A5F}"/>
    <dgm:cxn modelId="{A2EA7881-79EC-3843-BA85-0AB49D1DE61E}" type="presOf" srcId="{666BA848-C95E-0D43-9C46-32C76275DF5C}" destId="{DE45C4D8-1268-9345-989E-650C0CA41F0C}" srcOrd="0" destOrd="1" presId="urn:microsoft.com/office/officeart/2005/8/layout/default#1"/>
    <dgm:cxn modelId="{59832978-2F62-0F46-BBDF-012BC7419886}" srcId="{8111A317-825F-9946-8AD3-8815042DBC80}" destId="{3A1CC54B-2F33-2948-A102-442DE3096889}" srcOrd="0" destOrd="0" parTransId="{50BC5FC7-6135-B241-AED1-9C4DEB048889}" sibTransId="{8A5F721A-FAFF-704A-9F24-F42ED258DCC9}"/>
    <dgm:cxn modelId="{88FD622D-179D-EA4F-9C02-437260429B56}" type="presOf" srcId="{91960265-72C2-3D45-8412-33655AA5645A}" destId="{5FC7F57F-66E7-D648-AF88-BD95087E4966}" srcOrd="0" destOrd="4" presId="urn:microsoft.com/office/officeart/2005/8/layout/default#1"/>
    <dgm:cxn modelId="{1374E3CD-FECF-0245-A07A-681365219927}" type="presOf" srcId="{56B13803-96DF-CC47-8339-7293FE6F37D4}" destId="{6D86493F-1B3F-B243-B84C-E3568FBED096}" srcOrd="0" destOrd="1" presId="urn:microsoft.com/office/officeart/2005/8/layout/default#1"/>
    <dgm:cxn modelId="{98A730F8-9E05-ED4E-8AA1-335720D1B0C6}" srcId="{2D9BCBBD-25F0-FB4B-BD6C-998F8CCA4DD0}" destId="{F64F68A7-9B03-4243-823C-36B0FA357D08}" srcOrd="5" destOrd="0" parTransId="{4AEEB4E9-C855-324F-BEA0-CA8830C0A713}" sibTransId="{E23DD2AF-37F5-914C-AD5F-20EC81FEEB46}"/>
    <dgm:cxn modelId="{CCFEE60B-5D9F-2A4E-86CA-E427F9B71292}" type="presOf" srcId="{8111A317-825F-9946-8AD3-8815042DBC80}" destId="{E1339117-18F8-B74A-A5BF-8A9580B19F44}" srcOrd="0" destOrd="0" presId="urn:microsoft.com/office/officeart/2005/8/layout/default#1"/>
    <dgm:cxn modelId="{F3B6002D-05CF-B94A-A5AC-BC11C4EE6D4F}" type="presOf" srcId="{9A0C1C23-0269-8740-93C5-C07092265B17}" destId="{8DFEFB8B-8718-0440-A593-3F2F48DA8BC5}" srcOrd="0" destOrd="2" presId="urn:microsoft.com/office/officeart/2005/8/layout/default#1"/>
    <dgm:cxn modelId="{31994A2C-BA4B-1841-BD9D-E54CC4013B37}" type="presOf" srcId="{B62267D7-9DC3-684A-BD41-D21F31AA25D1}" destId="{8DFEFB8B-8718-0440-A593-3F2F48DA8BC5}" srcOrd="0" destOrd="1" presId="urn:microsoft.com/office/officeart/2005/8/layout/default#1"/>
    <dgm:cxn modelId="{FE80818A-2690-314A-9F0C-DA40B4B95247}" srcId="{71388C95-C10C-E341-AB75-A1F62A1DADE4}" destId="{9A0C1C23-0269-8740-93C5-C07092265B17}" srcOrd="1" destOrd="0" parTransId="{5C428186-3D81-084D-914B-92843CC42CB5}" sibTransId="{38511EA4-AD7D-7F4B-B6F2-85C6C976849D}"/>
    <dgm:cxn modelId="{0B0D2810-7507-A34C-9668-89C23B9C9F2B}" type="presOf" srcId="{6363D2B6-8404-7C4C-AAFE-E8047C49D9D1}" destId="{DE45C4D8-1268-9345-989E-650C0CA41F0C}" srcOrd="0" destOrd="2" presId="urn:microsoft.com/office/officeart/2005/8/layout/default#1"/>
    <dgm:cxn modelId="{616108D8-F436-2D4D-99C6-5DCC13E7B3F5}" type="presParOf" srcId="{64724167-E2B3-9046-9E75-C94B01DA4ECD}" destId="{6D86493F-1B3F-B243-B84C-E3568FBED096}" srcOrd="0" destOrd="0" presId="urn:microsoft.com/office/officeart/2005/8/layout/default#1"/>
    <dgm:cxn modelId="{E5233614-61C4-0B41-A76C-EC868DC48E3D}" type="presParOf" srcId="{64724167-E2B3-9046-9E75-C94B01DA4ECD}" destId="{6B5D9803-2D87-6C4B-8401-6D7279CFB64C}" srcOrd="1" destOrd="0" presId="urn:microsoft.com/office/officeart/2005/8/layout/default#1"/>
    <dgm:cxn modelId="{48679877-7F8A-4E49-A6A1-7A2C105F546B}" type="presParOf" srcId="{64724167-E2B3-9046-9E75-C94B01DA4ECD}" destId="{5FC7F57F-66E7-D648-AF88-BD95087E4966}" srcOrd="2" destOrd="0" presId="urn:microsoft.com/office/officeart/2005/8/layout/default#1"/>
    <dgm:cxn modelId="{0B23EAFF-8D57-7B4C-A307-DA37FBC9B3FD}" type="presParOf" srcId="{64724167-E2B3-9046-9E75-C94B01DA4ECD}" destId="{93E73928-123C-C946-BFF0-008A98269C65}" srcOrd="3" destOrd="0" presId="urn:microsoft.com/office/officeart/2005/8/layout/default#1"/>
    <dgm:cxn modelId="{29BA76C9-5D6A-9C49-B115-DB40368FCA72}" type="presParOf" srcId="{64724167-E2B3-9046-9E75-C94B01DA4ECD}" destId="{E1339117-18F8-B74A-A5BF-8A9580B19F44}" srcOrd="4" destOrd="0" presId="urn:microsoft.com/office/officeart/2005/8/layout/default#1"/>
    <dgm:cxn modelId="{F3879F1D-D256-FC43-A6BC-BAB607998669}" type="presParOf" srcId="{64724167-E2B3-9046-9E75-C94B01DA4ECD}" destId="{6B5C2E6E-80C7-D249-AA16-A52D4A8DA116}" srcOrd="5" destOrd="0" presId="urn:microsoft.com/office/officeart/2005/8/layout/default#1"/>
    <dgm:cxn modelId="{BED4DCFD-142D-1B4F-B68E-13286F05E5D2}" type="presParOf" srcId="{64724167-E2B3-9046-9E75-C94B01DA4ECD}" destId="{E22EAA29-6F05-1446-9931-8B9567EEFB97}" srcOrd="6" destOrd="0" presId="urn:microsoft.com/office/officeart/2005/8/layout/default#1"/>
    <dgm:cxn modelId="{53A6A4A2-66F1-8540-99D0-FAB37EE6AFBE}" type="presParOf" srcId="{64724167-E2B3-9046-9E75-C94B01DA4ECD}" destId="{B7FED9AC-5B64-AC4D-8828-9AEE3458FA4C}" srcOrd="7" destOrd="0" presId="urn:microsoft.com/office/officeart/2005/8/layout/default#1"/>
    <dgm:cxn modelId="{884276F3-533F-F348-B0E6-FF70418C6AC6}" type="presParOf" srcId="{64724167-E2B3-9046-9E75-C94B01DA4ECD}" destId="{8DFEFB8B-8718-0440-A593-3F2F48DA8BC5}" srcOrd="8" destOrd="0" presId="urn:microsoft.com/office/officeart/2005/8/layout/default#1"/>
    <dgm:cxn modelId="{A4798252-EFC5-024B-92FB-4E236CDA620D}" type="presParOf" srcId="{64724167-E2B3-9046-9E75-C94B01DA4ECD}" destId="{3F6D5353-4664-E449-B589-EDEA2BFD9AD3}" srcOrd="9" destOrd="0" presId="urn:microsoft.com/office/officeart/2005/8/layout/default#1"/>
    <dgm:cxn modelId="{1B6C7312-F397-934D-BEA3-906271161C42}" type="presParOf" srcId="{64724167-E2B3-9046-9E75-C94B01DA4ECD}" destId="{DE45C4D8-1268-9345-989E-650C0CA41F0C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A8563B-90D0-E844-B309-2EAAD04ABF50}">
      <dsp:nvSpPr>
        <dsp:cNvPr id="0" name=""/>
        <dsp:cNvSpPr/>
      </dsp:nvSpPr>
      <dsp:spPr>
        <a:xfrm>
          <a:off x="502608" y="0"/>
          <a:ext cx="5696227" cy="416867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A6A5E-1689-A34C-9FCD-A1D8B77552A8}">
      <dsp:nvSpPr>
        <dsp:cNvPr id="0" name=""/>
        <dsp:cNvSpPr/>
      </dsp:nvSpPr>
      <dsp:spPr>
        <a:xfrm>
          <a:off x="232407" y="1250601"/>
          <a:ext cx="3036591" cy="166746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Giám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sát</a:t>
          </a:r>
          <a:r>
            <a:rPr lang="en-US" sz="2400" kern="1200" dirty="0" smtClean="0"/>
            <a:t> = </a:t>
          </a:r>
          <a:r>
            <a:rPr lang="en-US" sz="2400" kern="1200" dirty="0" err="1" smtClean="0"/>
            <a:t>cải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tiến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liên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tục</a:t>
          </a:r>
          <a:endParaRPr lang="en-US" sz="2400" kern="1200" dirty="0"/>
        </a:p>
      </dsp:txBody>
      <dsp:txXfrm>
        <a:off x="313806" y="1332000"/>
        <a:ext cx="2873793" cy="1504670"/>
      </dsp:txXfrm>
    </dsp:sp>
    <dsp:sp modelId="{5054D180-A165-0C41-9D30-307506CB27D4}">
      <dsp:nvSpPr>
        <dsp:cNvPr id="0" name=""/>
        <dsp:cNvSpPr/>
      </dsp:nvSpPr>
      <dsp:spPr>
        <a:xfrm>
          <a:off x="3432444" y="1250601"/>
          <a:ext cx="3036591" cy="1667468"/>
        </a:xfrm>
        <a:prstGeom prst="roundRect">
          <a:avLst/>
        </a:prstGeom>
        <a:solidFill>
          <a:schemeClr val="accent4">
            <a:hueOff val="2928527"/>
            <a:satOff val="-23143"/>
            <a:lumOff val="-21177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Báo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cáo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giám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sát</a:t>
          </a:r>
          <a:r>
            <a:rPr lang="en-US" sz="2400" kern="1200" dirty="0" smtClean="0"/>
            <a:t> = </a:t>
          </a:r>
          <a:r>
            <a:rPr lang="en-US" sz="2400" kern="1200" dirty="0" err="1" smtClean="0"/>
            <a:t>đánh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giá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từ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bên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ngoài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và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những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lời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khuyên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để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cải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tiến</a:t>
          </a:r>
          <a:endParaRPr lang="en-US" sz="2400" kern="1200" dirty="0"/>
        </a:p>
      </dsp:txBody>
      <dsp:txXfrm>
        <a:off x="3513843" y="1332000"/>
        <a:ext cx="2873793" cy="15046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12895-6C8D-D341-B098-F03A3BDB1A4B}">
      <dsp:nvSpPr>
        <dsp:cNvPr id="0" name=""/>
        <dsp:cNvSpPr/>
      </dsp:nvSpPr>
      <dsp:spPr>
        <a:xfrm rot="5400000">
          <a:off x="297322" y="1914153"/>
          <a:ext cx="894359" cy="148819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48817E6-8854-464B-B3E2-0347D195BFBD}">
      <dsp:nvSpPr>
        <dsp:cNvPr id="0" name=""/>
        <dsp:cNvSpPr/>
      </dsp:nvSpPr>
      <dsp:spPr>
        <a:xfrm>
          <a:off x="148032" y="2358803"/>
          <a:ext cx="1343549" cy="1177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Thông</a:t>
          </a:r>
          <a:r>
            <a:rPr lang="en-US" sz="1900" kern="1200" dirty="0" smtClean="0"/>
            <a:t> qua CRPD</a:t>
          </a:r>
          <a:endParaRPr lang="en-US" sz="1900" kern="1200" dirty="0"/>
        </a:p>
      </dsp:txBody>
      <dsp:txXfrm>
        <a:off x="148032" y="2358803"/>
        <a:ext cx="1343549" cy="1177700"/>
      </dsp:txXfrm>
    </dsp:sp>
    <dsp:sp modelId="{538F2926-8546-1B45-A0CC-016AABAFD797}">
      <dsp:nvSpPr>
        <dsp:cNvPr id="0" name=""/>
        <dsp:cNvSpPr/>
      </dsp:nvSpPr>
      <dsp:spPr>
        <a:xfrm>
          <a:off x="1238081" y="1804591"/>
          <a:ext cx="253499" cy="253499"/>
        </a:xfrm>
        <a:prstGeom prst="triangle">
          <a:avLst>
            <a:gd name="adj" fmla="val 100000"/>
          </a:avLst>
        </a:prstGeom>
        <a:solidFill>
          <a:schemeClr val="accent4">
            <a:hueOff val="366066"/>
            <a:satOff val="-2893"/>
            <a:lumOff val="-2647"/>
            <a:alphaOff val="0"/>
          </a:schemeClr>
        </a:solidFill>
        <a:ln w="31750" cap="flat" cmpd="sng" algn="ctr">
          <a:solidFill>
            <a:schemeClr val="accent4">
              <a:hueOff val="366066"/>
              <a:satOff val="-2893"/>
              <a:lumOff val="-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3699D8-E88C-C848-8363-94632B31A2B0}">
      <dsp:nvSpPr>
        <dsp:cNvPr id="0" name=""/>
        <dsp:cNvSpPr/>
      </dsp:nvSpPr>
      <dsp:spPr>
        <a:xfrm rot="5400000">
          <a:off x="1942090" y="1507154"/>
          <a:ext cx="894359" cy="148819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732132"/>
            <a:satOff val="-5786"/>
            <a:lumOff val="-5294"/>
            <a:alphaOff val="0"/>
          </a:schemeClr>
        </a:solidFill>
        <a:ln w="31750" cap="flat" cmpd="sng" algn="ctr">
          <a:solidFill>
            <a:schemeClr val="accent4">
              <a:hueOff val="732132"/>
              <a:satOff val="-5786"/>
              <a:lumOff val="-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797A31C-6945-1147-B160-AC58CF419A0E}">
      <dsp:nvSpPr>
        <dsp:cNvPr id="0" name=""/>
        <dsp:cNvSpPr/>
      </dsp:nvSpPr>
      <dsp:spPr>
        <a:xfrm>
          <a:off x="1792799" y="1951803"/>
          <a:ext cx="1343549" cy="1177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Giám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sát</a:t>
          </a:r>
          <a:r>
            <a:rPr lang="en-US" sz="1900" kern="1200" dirty="0" smtClean="0"/>
            <a:t>/</a:t>
          </a:r>
          <a:r>
            <a:rPr lang="en-US" sz="1900" kern="1200" dirty="0" err="1" smtClean="0"/>
            <a:t>Thực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hiện</a:t>
          </a:r>
          <a:endParaRPr lang="en-US" sz="1900" kern="1200" dirty="0"/>
        </a:p>
      </dsp:txBody>
      <dsp:txXfrm>
        <a:off x="1792799" y="1951803"/>
        <a:ext cx="1343549" cy="1177700"/>
      </dsp:txXfrm>
    </dsp:sp>
    <dsp:sp modelId="{75B0EE8F-CC13-F042-97F3-5FF6FB71552E}">
      <dsp:nvSpPr>
        <dsp:cNvPr id="0" name=""/>
        <dsp:cNvSpPr/>
      </dsp:nvSpPr>
      <dsp:spPr>
        <a:xfrm>
          <a:off x="2882849" y="1397591"/>
          <a:ext cx="253499" cy="253499"/>
        </a:xfrm>
        <a:prstGeom prst="triangle">
          <a:avLst>
            <a:gd name="adj" fmla="val 100000"/>
          </a:avLst>
        </a:prstGeom>
        <a:solidFill>
          <a:schemeClr val="accent4">
            <a:hueOff val="1098198"/>
            <a:satOff val="-8679"/>
            <a:lumOff val="-7941"/>
            <a:alphaOff val="0"/>
          </a:schemeClr>
        </a:solidFill>
        <a:ln w="31750" cap="flat" cmpd="sng" algn="ctr">
          <a:solidFill>
            <a:schemeClr val="accent4">
              <a:hueOff val="1098198"/>
              <a:satOff val="-8679"/>
              <a:lumOff val="-7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91656F2-2E8C-6D41-B231-37753AA607F1}">
      <dsp:nvSpPr>
        <dsp:cNvPr id="0" name=""/>
        <dsp:cNvSpPr/>
      </dsp:nvSpPr>
      <dsp:spPr>
        <a:xfrm rot="5400000">
          <a:off x="3586857" y="1100155"/>
          <a:ext cx="894359" cy="148819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1464263"/>
            <a:satOff val="-11572"/>
            <a:lumOff val="-10588"/>
            <a:alphaOff val="0"/>
          </a:schemeClr>
        </a:solidFill>
        <a:ln w="31750" cap="flat" cmpd="sng" algn="ctr">
          <a:solidFill>
            <a:schemeClr val="accent4">
              <a:hueOff val="1464263"/>
              <a:satOff val="-11572"/>
              <a:lumOff val="-10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C436074-343E-B945-8D63-BE9C859AE680}">
      <dsp:nvSpPr>
        <dsp:cNvPr id="0" name=""/>
        <dsp:cNvSpPr/>
      </dsp:nvSpPr>
      <dsp:spPr>
        <a:xfrm>
          <a:off x="3437566" y="1544804"/>
          <a:ext cx="1343549" cy="1177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kern="1200" dirty="0" err="1" smtClean="0"/>
            <a:t>Báo</a:t>
          </a:r>
          <a:r>
            <a:rPr lang="en-US" sz="1900" b="0" kern="1200" dirty="0" smtClean="0"/>
            <a:t> </a:t>
          </a:r>
          <a:r>
            <a:rPr lang="en-US" sz="1900" b="0" kern="1200" dirty="0" err="1" smtClean="0"/>
            <a:t>cáo</a:t>
          </a:r>
          <a:r>
            <a:rPr lang="en-US" sz="1900" b="0" kern="1200" dirty="0" smtClean="0"/>
            <a:t> </a:t>
          </a:r>
          <a:r>
            <a:rPr lang="en-US" sz="1900" b="0" kern="1200" dirty="0" err="1" smtClean="0"/>
            <a:t>hai</a:t>
          </a:r>
          <a:r>
            <a:rPr lang="en-US" sz="1900" b="0" kern="1200" dirty="0" smtClean="0"/>
            <a:t> </a:t>
          </a:r>
          <a:r>
            <a:rPr lang="en-US" sz="1900" b="0" kern="1200" dirty="0" err="1" smtClean="0"/>
            <a:t>năm</a:t>
          </a:r>
          <a:endParaRPr lang="en-US" sz="1900" b="0" kern="1200" dirty="0" smtClean="0"/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(</a:t>
          </a:r>
          <a:r>
            <a:rPr lang="en-US" sz="1900" kern="1200" dirty="0" err="1" smtClean="0"/>
            <a:t>Tháng</a:t>
          </a:r>
          <a:r>
            <a:rPr lang="en-US" sz="1900" kern="1200" dirty="0" smtClean="0"/>
            <a:t> 2/ 2017) </a:t>
          </a:r>
          <a:endParaRPr lang="en-US" sz="1900" kern="1200" dirty="0"/>
        </a:p>
      </dsp:txBody>
      <dsp:txXfrm>
        <a:off x="3437566" y="1544804"/>
        <a:ext cx="1343549" cy="1177700"/>
      </dsp:txXfrm>
    </dsp:sp>
    <dsp:sp modelId="{D3C83B59-C6A8-0342-B6F0-AE3DDF02E72C}">
      <dsp:nvSpPr>
        <dsp:cNvPr id="0" name=""/>
        <dsp:cNvSpPr/>
      </dsp:nvSpPr>
      <dsp:spPr>
        <a:xfrm>
          <a:off x="4527616" y="990592"/>
          <a:ext cx="253499" cy="253499"/>
        </a:xfrm>
        <a:prstGeom prst="triangle">
          <a:avLst>
            <a:gd name="adj" fmla="val 100000"/>
          </a:avLst>
        </a:prstGeom>
        <a:solidFill>
          <a:schemeClr val="accent4">
            <a:hueOff val="1830329"/>
            <a:satOff val="-14464"/>
            <a:lumOff val="-13236"/>
            <a:alphaOff val="0"/>
          </a:schemeClr>
        </a:solidFill>
        <a:ln w="31750" cap="flat" cmpd="sng" algn="ctr">
          <a:solidFill>
            <a:schemeClr val="accent4">
              <a:hueOff val="1830329"/>
              <a:satOff val="-14464"/>
              <a:lumOff val="-13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0A4967-B7D1-E64A-99E1-98323E1D2DE9}">
      <dsp:nvSpPr>
        <dsp:cNvPr id="0" name=""/>
        <dsp:cNvSpPr/>
      </dsp:nvSpPr>
      <dsp:spPr>
        <a:xfrm rot="5400000">
          <a:off x="5231625" y="693155"/>
          <a:ext cx="894359" cy="148819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2196395"/>
            <a:satOff val="-17357"/>
            <a:lumOff val="-15883"/>
            <a:alphaOff val="0"/>
          </a:schemeClr>
        </a:solidFill>
        <a:ln w="31750" cap="flat" cmpd="sng" algn="ctr">
          <a:solidFill>
            <a:schemeClr val="accent4">
              <a:hueOff val="2196395"/>
              <a:satOff val="-17357"/>
              <a:lumOff val="-15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AA6A67-7A6F-7F44-8CDF-91F74CB8A038}">
      <dsp:nvSpPr>
        <dsp:cNvPr id="0" name=""/>
        <dsp:cNvSpPr/>
      </dsp:nvSpPr>
      <dsp:spPr>
        <a:xfrm>
          <a:off x="5082334" y="1137805"/>
          <a:ext cx="1343549" cy="1177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Giám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sát</a:t>
          </a:r>
          <a:r>
            <a:rPr lang="en-US" sz="1900" kern="1200" dirty="0" smtClean="0"/>
            <a:t>/</a:t>
          </a:r>
          <a:r>
            <a:rPr lang="en-US" sz="1900" kern="1200" dirty="0" err="1" smtClean="0"/>
            <a:t>Thực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hiện</a:t>
          </a:r>
          <a:endParaRPr lang="en-US" sz="1900" kern="1200" dirty="0"/>
        </a:p>
      </dsp:txBody>
      <dsp:txXfrm>
        <a:off x="5082334" y="1137805"/>
        <a:ext cx="1343549" cy="1177700"/>
      </dsp:txXfrm>
    </dsp:sp>
    <dsp:sp modelId="{4D72A16D-6EBC-7E4D-828A-784E1A23BC20}">
      <dsp:nvSpPr>
        <dsp:cNvPr id="0" name=""/>
        <dsp:cNvSpPr/>
      </dsp:nvSpPr>
      <dsp:spPr>
        <a:xfrm>
          <a:off x="6172384" y="583593"/>
          <a:ext cx="253499" cy="253499"/>
        </a:xfrm>
        <a:prstGeom prst="triangle">
          <a:avLst>
            <a:gd name="adj" fmla="val 100000"/>
          </a:avLst>
        </a:prstGeom>
        <a:solidFill>
          <a:schemeClr val="accent4">
            <a:hueOff val="2562461"/>
            <a:satOff val="-20250"/>
            <a:lumOff val="-18530"/>
            <a:alphaOff val="0"/>
          </a:schemeClr>
        </a:solidFill>
        <a:ln w="31750" cap="flat" cmpd="sng" algn="ctr">
          <a:solidFill>
            <a:schemeClr val="accent4">
              <a:hueOff val="2562461"/>
              <a:satOff val="-20250"/>
              <a:lumOff val="-18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7B0FB4C-78FF-E14B-86D0-10CAAA75C075}">
      <dsp:nvSpPr>
        <dsp:cNvPr id="0" name=""/>
        <dsp:cNvSpPr/>
      </dsp:nvSpPr>
      <dsp:spPr>
        <a:xfrm rot="5400000">
          <a:off x="6876392" y="286156"/>
          <a:ext cx="894359" cy="148819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2928527"/>
            <a:satOff val="-23143"/>
            <a:lumOff val="-21177"/>
            <a:alphaOff val="0"/>
          </a:schemeClr>
        </a:solidFill>
        <a:ln w="31750" cap="flat" cmpd="sng" algn="ctr">
          <a:solidFill>
            <a:schemeClr val="accent4">
              <a:hueOff val="2928527"/>
              <a:satOff val="-23143"/>
              <a:lumOff val="-2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30ABD38-76BF-2C44-866F-C6636F3DA9AE}">
      <dsp:nvSpPr>
        <dsp:cNvPr id="0" name=""/>
        <dsp:cNvSpPr/>
      </dsp:nvSpPr>
      <dsp:spPr>
        <a:xfrm>
          <a:off x="6727101" y="730805"/>
          <a:ext cx="1343549" cy="1177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Báo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cáo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năm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năm</a:t>
          </a:r>
          <a:endParaRPr lang="en-US" sz="1900" kern="1200" dirty="0" smtClean="0"/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(2022, 2027. ..) </a:t>
          </a:r>
          <a:endParaRPr lang="en-US" sz="1900" kern="1200" dirty="0"/>
        </a:p>
      </dsp:txBody>
      <dsp:txXfrm>
        <a:off x="6727101" y="730805"/>
        <a:ext cx="1343549" cy="11777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6493F-1B3F-B243-B84C-E3568FBED096}">
      <dsp:nvSpPr>
        <dsp:cNvPr id="0" name=""/>
        <dsp:cNvSpPr/>
      </dsp:nvSpPr>
      <dsp:spPr>
        <a:xfrm>
          <a:off x="0" y="616112"/>
          <a:ext cx="2518276" cy="15109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Luật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và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chính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sách</a:t>
          </a:r>
          <a:r>
            <a:rPr lang="en-US" sz="1400" kern="1200" dirty="0" smtClean="0"/>
            <a:t>:</a:t>
          </a:r>
          <a:endParaRPr lang="en-US" sz="14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Luật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có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sự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phân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biệt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đối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xử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không</a:t>
          </a:r>
          <a:r>
            <a:rPr lang="en-US" sz="1100" kern="1200" dirty="0" smtClean="0"/>
            <a:t>?/</a:t>
          </a:r>
          <a:r>
            <a:rPr lang="en-US" sz="1100" kern="1200" dirty="0" err="1" smtClean="0"/>
            <a:t>Luật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có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cho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phép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hiện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thực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hóa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những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quyền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này</a:t>
          </a:r>
          <a:r>
            <a:rPr lang="en-US" sz="1100" kern="1200" dirty="0" smtClean="0"/>
            <a:t>?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Những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điều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luật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dành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riêng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cho</a:t>
          </a:r>
          <a:r>
            <a:rPr lang="en-US" sz="1100" kern="1200" dirty="0" smtClean="0"/>
            <a:t> NKT </a:t>
          </a:r>
          <a:r>
            <a:rPr lang="en-US" sz="1100" kern="1200" dirty="0" err="1" smtClean="0"/>
            <a:t>và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những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diều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luật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thông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thường</a:t>
          </a:r>
          <a:endParaRPr lang="en-US" sz="1100" kern="1200" dirty="0"/>
        </a:p>
      </dsp:txBody>
      <dsp:txXfrm>
        <a:off x="0" y="616112"/>
        <a:ext cx="2518276" cy="1510965"/>
      </dsp:txXfrm>
    </dsp:sp>
    <dsp:sp modelId="{5FC7F57F-66E7-D648-AF88-BD95087E4966}">
      <dsp:nvSpPr>
        <dsp:cNvPr id="0" name=""/>
        <dsp:cNvSpPr/>
      </dsp:nvSpPr>
      <dsp:spPr>
        <a:xfrm>
          <a:off x="2770104" y="616112"/>
          <a:ext cx="2518276" cy="151096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Nguồn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tài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liệu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thứ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cấp</a:t>
          </a:r>
          <a:r>
            <a:rPr lang="en-US" sz="1400" kern="1200" dirty="0" smtClean="0"/>
            <a:t>:</a:t>
          </a:r>
          <a:endParaRPr lang="en-US" sz="14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Các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thống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kê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Các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bộ</a:t>
          </a:r>
          <a:r>
            <a:rPr lang="en-US" sz="1100" kern="1200" dirty="0" smtClean="0"/>
            <a:t>, </a:t>
          </a:r>
          <a:r>
            <a:rPr lang="en-US" sz="1100" kern="1200" dirty="0" err="1" smtClean="0"/>
            <a:t>các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cơ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quan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Liên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hợp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quốc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và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Ngân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hàng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Thế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giới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Các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tổ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chức</a:t>
          </a:r>
          <a:r>
            <a:rPr lang="en-US" sz="1100" kern="1200" dirty="0" smtClean="0"/>
            <a:t> phi </a:t>
          </a:r>
          <a:r>
            <a:rPr lang="en-US" sz="1100" kern="1200" dirty="0" err="1" smtClean="0"/>
            <a:t>chính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phủ</a:t>
          </a:r>
          <a:r>
            <a:rPr lang="en-US" sz="1100" kern="1200" dirty="0" smtClean="0"/>
            <a:t>, </a:t>
          </a:r>
          <a:r>
            <a:rPr lang="en-US" sz="1100" kern="1200" dirty="0" err="1" smtClean="0"/>
            <a:t>các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Hội</a:t>
          </a:r>
          <a:r>
            <a:rPr lang="en-US" sz="1100" kern="1200" dirty="0" smtClean="0"/>
            <a:t> NKT, v.v.</a:t>
          </a:r>
          <a:endParaRPr lang="en-US" sz="1100" kern="1200" dirty="0"/>
        </a:p>
      </dsp:txBody>
      <dsp:txXfrm>
        <a:off x="2770104" y="616112"/>
        <a:ext cx="2518276" cy="1510965"/>
      </dsp:txXfrm>
    </dsp:sp>
    <dsp:sp modelId="{E1339117-18F8-B74A-A5BF-8A9580B19F44}">
      <dsp:nvSpPr>
        <dsp:cNvPr id="0" name=""/>
        <dsp:cNvSpPr/>
      </dsp:nvSpPr>
      <dsp:spPr>
        <a:xfrm>
          <a:off x="5540208" y="616112"/>
          <a:ext cx="2518276" cy="151096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rgbClr val="000000"/>
              </a:solidFill>
            </a:rPr>
            <a:t>Các</a:t>
          </a:r>
          <a:r>
            <a:rPr lang="en-US" sz="1400" kern="1200" dirty="0" smtClean="0">
              <a:solidFill>
                <a:srgbClr val="000000"/>
              </a:solidFill>
            </a:rPr>
            <a:t> </a:t>
          </a:r>
          <a:r>
            <a:rPr lang="en-US" sz="1400" kern="1200" dirty="0" err="1" smtClean="0">
              <a:solidFill>
                <a:srgbClr val="000000"/>
              </a:solidFill>
            </a:rPr>
            <a:t>chương</a:t>
          </a:r>
          <a:r>
            <a:rPr lang="en-US" sz="1400" kern="1200" dirty="0" smtClean="0">
              <a:solidFill>
                <a:srgbClr val="000000"/>
              </a:solidFill>
            </a:rPr>
            <a:t> </a:t>
          </a:r>
          <a:r>
            <a:rPr lang="en-US" sz="1400" kern="1200" dirty="0" err="1" smtClean="0">
              <a:solidFill>
                <a:srgbClr val="000000"/>
              </a:solidFill>
            </a:rPr>
            <a:t>trình</a:t>
          </a:r>
          <a:r>
            <a:rPr lang="en-US" sz="1400" kern="1200" dirty="0" smtClean="0">
              <a:solidFill>
                <a:srgbClr val="000000"/>
              </a:solidFill>
            </a:rPr>
            <a:t> &amp; </a:t>
          </a:r>
          <a:r>
            <a:rPr lang="en-US" sz="1400" kern="1200" dirty="0" err="1" smtClean="0">
              <a:solidFill>
                <a:srgbClr val="000000"/>
              </a:solidFill>
            </a:rPr>
            <a:t>ngân</a:t>
          </a:r>
          <a:r>
            <a:rPr lang="en-US" sz="1400" kern="1200" dirty="0" smtClean="0">
              <a:solidFill>
                <a:srgbClr val="000000"/>
              </a:solidFill>
            </a:rPr>
            <a:t> </a:t>
          </a:r>
          <a:r>
            <a:rPr lang="en-US" sz="1400" kern="1200" dirty="0" err="1" smtClean="0">
              <a:solidFill>
                <a:srgbClr val="000000"/>
              </a:solidFill>
            </a:rPr>
            <a:t>sách</a:t>
          </a:r>
          <a:r>
            <a:rPr lang="en-US" sz="1400" kern="1200" dirty="0" smtClean="0">
              <a:solidFill>
                <a:srgbClr val="000000"/>
              </a:solidFill>
            </a:rPr>
            <a:t>:</a:t>
          </a:r>
          <a:endParaRPr lang="en-US" sz="1400" kern="1200" dirty="0">
            <a:solidFill>
              <a:srgbClr val="000000"/>
            </a:solidFill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>
              <a:solidFill>
                <a:srgbClr val="000000"/>
              </a:solidFill>
            </a:rPr>
            <a:t>Các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biện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pháp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thực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hành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tài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chính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có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được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sử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dụng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cho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việc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hiện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thực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hóa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các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quyền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này</a:t>
          </a:r>
          <a:r>
            <a:rPr lang="en-US" sz="1100" kern="1200" dirty="0" smtClean="0">
              <a:solidFill>
                <a:srgbClr val="000000"/>
              </a:solidFill>
            </a:rPr>
            <a:t>? </a:t>
          </a:r>
          <a:endParaRPr lang="en-US" sz="1100" kern="1200" dirty="0">
            <a:solidFill>
              <a:srgbClr val="000000"/>
            </a:solidFill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>
              <a:solidFill>
                <a:srgbClr val="000000"/>
              </a:solidFill>
            </a:rPr>
            <a:t>Những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chương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trình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dành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riêng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cho</a:t>
          </a:r>
          <a:r>
            <a:rPr lang="en-US" sz="1100" kern="1200" dirty="0" smtClean="0">
              <a:solidFill>
                <a:srgbClr val="000000"/>
              </a:solidFill>
            </a:rPr>
            <a:t> NKT </a:t>
          </a:r>
          <a:r>
            <a:rPr lang="en-US" sz="1100" kern="1200" dirty="0" err="1" smtClean="0">
              <a:solidFill>
                <a:srgbClr val="000000"/>
              </a:solidFill>
            </a:rPr>
            <a:t>và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những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chương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trình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thông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thường</a:t>
          </a:r>
          <a:endParaRPr lang="en-US" sz="1100" kern="1200" dirty="0">
            <a:solidFill>
              <a:srgbClr val="000000"/>
            </a:solidFill>
          </a:endParaRPr>
        </a:p>
      </dsp:txBody>
      <dsp:txXfrm>
        <a:off x="5540208" y="616112"/>
        <a:ext cx="2518276" cy="1510965"/>
      </dsp:txXfrm>
    </dsp:sp>
    <dsp:sp modelId="{E22EAA29-6F05-1446-9931-8B9567EEFB97}">
      <dsp:nvSpPr>
        <dsp:cNvPr id="0" name=""/>
        <dsp:cNvSpPr/>
      </dsp:nvSpPr>
      <dsp:spPr>
        <a:xfrm>
          <a:off x="0" y="2378905"/>
          <a:ext cx="2518276" cy="151096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Giám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sát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truyền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thông</a:t>
          </a:r>
          <a:r>
            <a:rPr lang="en-US" sz="1400" kern="1200" dirty="0" smtClean="0"/>
            <a:t>:</a:t>
          </a:r>
          <a:endParaRPr lang="en-US" sz="14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Thái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độ</a:t>
          </a:r>
          <a:r>
            <a:rPr lang="en-US" sz="1100" kern="1200" dirty="0" smtClean="0"/>
            <a:t>, </a:t>
          </a:r>
          <a:r>
            <a:rPr lang="en-US" sz="1100" kern="1200" dirty="0" err="1" smtClean="0"/>
            <a:t>nhận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thức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Sự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tiếp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cận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truyền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thông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của</a:t>
          </a:r>
          <a:r>
            <a:rPr lang="en-US" sz="1100" kern="1200" dirty="0" smtClean="0"/>
            <a:t> NKT</a:t>
          </a:r>
          <a:endParaRPr lang="en-US" sz="1100" kern="1200" dirty="0"/>
        </a:p>
      </dsp:txBody>
      <dsp:txXfrm>
        <a:off x="0" y="2378905"/>
        <a:ext cx="2518276" cy="1510965"/>
      </dsp:txXfrm>
    </dsp:sp>
    <dsp:sp modelId="{8DFEFB8B-8718-0440-A593-3F2F48DA8BC5}">
      <dsp:nvSpPr>
        <dsp:cNvPr id="0" name=""/>
        <dsp:cNvSpPr/>
      </dsp:nvSpPr>
      <dsp:spPr>
        <a:xfrm>
          <a:off x="2770104" y="2378905"/>
          <a:ext cx="2518276" cy="15109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rgbClr val="000000"/>
              </a:solidFill>
            </a:rPr>
            <a:t>Những</a:t>
          </a:r>
          <a:r>
            <a:rPr lang="en-US" sz="1400" kern="1200" dirty="0" smtClean="0">
              <a:solidFill>
                <a:srgbClr val="000000"/>
              </a:solidFill>
            </a:rPr>
            <a:t> </a:t>
          </a:r>
          <a:r>
            <a:rPr lang="en-US" sz="1400" kern="1200" dirty="0" err="1" smtClean="0">
              <a:solidFill>
                <a:srgbClr val="000000"/>
              </a:solidFill>
            </a:rPr>
            <a:t>vấn</a:t>
          </a:r>
          <a:r>
            <a:rPr lang="en-US" sz="1400" kern="1200" dirty="0" smtClean="0">
              <a:solidFill>
                <a:srgbClr val="000000"/>
              </a:solidFill>
            </a:rPr>
            <a:t> </a:t>
          </a:r>
          <a:r>
            <a:rPr lang="en-US" sz="1400" kern="1200" dirty="0" err="1" smtClean="0">
              <a:solidFill>
                <a:srgbClr val="000000"/>
              </a:solidFill>
            </a:rPr>
            <a:t>đề</a:t>
          </a:r>
          <a:r>
            <a:rPr lang="en-US" sz="1400" kern="1200" dirty="0" smtClean="0">
              <a:solidFill>
                <a:srgbClr val="000000"/>
              </a:solidFill>
            </a:rPr>
            <a:t> </a:t>
          </a:r>
          <a:r>
            <a:rPr lang="en-US" sz="1400" kern="1200" dirty="0" err="1" smtClean="0">
              <a:solidFill>
                <a:srgbClr val="000000"/>
              </a:solidFill>
            </a:rPr>
            <a:t>còn</a:t>
          </a:r>
          <a:r>
            <a:rPr lang="en-US" sz="1400" kern="1200" dirty="0" smtClean="0">
              <a:solidFill>
                <a:srgbClr val="000000"/>
              </a:solidFill>
            </a:rPr>
            <a:t> </a:t>
          </a:r>
          <a:r>
            <a:rPr lang="en-US" sz="1400" kern="1200" dirty="0" err="1" smtClean="0">
              <a:solidFill>
                <a:srgbClr val="000000"/>
              </a:solidFill>
            </a:rPr>
            <a:t>tồn</a:t>
          </a:r>
          <a:r>
            <a:rPr lang="en-US" sz="1400" kern="1200" dirty="0" smtClean="0">
              <a:solidFill>
                <a:srgbClr val="000000"/>
              </a:solidFill>
            </a:rPr>
            <a:t> </a:t>
          </a:r>
          <a:r>
            <a:rPr lang="en-US" sz="1400" kern="1200" dirty="0" err="1" smtClean="0">
              <a:solidFill>
                <a:srgbClr val="000000"/>
              </a:solidFill>
            </a:rPr>
            <a:t>tại</a:t>
          </a:r>
          <a:r>
            <a:rPr lang="en-US" sz="1400" kern="1200" dirty="0" smtClean="0">
              <a:solidFill>
                <a:srgbClr val="000000"/>
              </a:solidFill>
            </a:rPr>
            <a:t>:</a:t>
          </a:r>
          <a:endParaRPr lang="en-US" sz="1400" kern="1200" dirty="0">
            <a:solidFill>
              <a:srgbClr val="000000"/>
            </a:solidFill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>
              <a:solidFill>
                <a:srgbClr val="000000"/>
              </a:solidFill>
            </a:rPr>
            <a:t>Các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phiên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tòa</a:t>
          </a:r>
          <a:endParaRPr lang="en-US" sz="1100" kern="1200" dirty="0">
            <a:solidFill>
              <a:srgbClr val="000000"/>
            </a:solidFill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>
              <a:solidFill>
                <a:srgbClr val="000000"/>
              </a:solidFill>
            </a:rPr>
            <a:t>Chính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quyền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địa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phương</a:t>
          </a:r>
          <a:endParaRPr lang="en-US" sz="1100" kern="1200" dirty="0">
            <a:solidFill>
              <a:srgbClr val="000000"/>
            </a:solidFill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>
              <a:solidFill>
                <a:srgbClr val="000000"/>
              </a:solidFill>
            </a:rPr>
            <a:t>Các</a:t>
          </a:r>
          <a:r>
            <a:rPr lang="en-US" sz="1100" kern="1200" dirty="0" smtClean="0">
              <a:solidFill>
                <a:srgbClr val="000000"/>
              </a:solidFill>
            </a:rPr>
            <a:t> </a:t>
          </a:r>
          <a:r>
            <a:rPr lang="en-US" sz="1100" kern="1200" dirty="0" err="1" smtClean="0">
              <a:solidFill>
                <a:srgbClr val="000000"/>
              </a:solidFill>
            </a:rPr>
            <a:t>hội</a:t>
          </a:r>
          <a:r>
            <a:rPr lang="en-US" sz="1100" kern="1200" dirty="0" smtClean="0">
              <a:solidFill>
                <a:srgbClr val="000000"/>
              </a:solidFill>
            </a:rPr>
            <a:t> NKT</a:t>
          </a:r>
          <a:endParaRPr lang="en-US" sz="1100" kern="1200" dirty="0">
            <a:solidFill>
              <a:srgbClr val="000000"/>
            </a:solidFill>
          </a:endParaRPr>
        </a:p>
      </dsp:txBody>
      <dsp:txXfrm>
        <a:off x="2770104" y="2378905"/>
        <a:ext cx="2518276" cy="1510965"/>
      </dsp:txXfrm>
    </dsp:sp>
    <dsp:sp modelId="{DE45C4D8-1268-9345-989E-650C0CA41F0C}">
      <dsp:nvSpPr>
        <dsp:cNvPr id="0" name=""/>
        <dsp:cNvSpPr/>
      </dsp:nvSpPr>
      <dsp:spPr>
        <a:xfrm>
          <a:off x="5540208" y="2378905"/>
          <a:ext cx="2518276" cy="15109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Nghiên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cứu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chủ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đạo</a:t>
          </a:r>
          <a:r>
            <a:rPr lang="en-US" sz="1400" kern="1200" dirty="0" smtClean="0"/>
            <a:t>:</a:t>
          </a:r>
          <a:endParaRPr lang="en-US" sz="14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Về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số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lượng</a:t>
          </a:r>
          <a:r>
            <a:rPr lang="en-US" sz="1100" kern="1200" dirty="0" smtClean="0"/>
            <a:t> – </a:t>
          </a:r>
          <a:r>
            <a:rPr lang="en-US" sz="1100" kern="1200" dirty="0" err="1" smtClean="0"/>
            <a:t>điều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tra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các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hộ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gia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đình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Về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chất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lượng</a:t>
          </a:r>
          <a:r>
            <a:rPr lang="en-US" sz="1100" kern="1200" dirty="0" smtClean="0"/>
            <a:t> – </a:t>
          </a:r>
          <a:r>
            <a:rPr lang="en-US" sz="1100" kern="1200" dirty="0" err="1" smtClean="0"/>
            <a:t>phỏng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vấn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những</a:t>
          </a:r>
          <a:r>
            <a:rPr lang="en-US" sz="1100" kern="1200" dirty="0" smtClean="0"/>
            <a:t> NKT </a:t>
          </a:r>
          <a:r>
            <a:rPr lang="en-US" sz="1100" kern="1200" dirty="0" err="1" smtClean="0"/>
            <a:t>hiểu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về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quyền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của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mình</a:t>
          </a:r>
          <a:r>
            <a:rPr lang="en-US" sz="1100" kern="1200" dirty="0" smtClean="0"/>
            <a:t>, </a:t>
          </a:r>
          <a:r>
            <a:rPr lang="en-US" sz="1100" kern="1200" dirty="0" err="1" smtClean="0"/>
            <a:t>những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chuyên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gia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tư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vấn</a:t>
          </a:r>
          <a:endParaRPr lang="en-US" sz="1100" kern="1200" dirty="0"/>
        </a:p>
      </dsp:txBody>
      <dsp:txXfrm>
        <a:off x="5540208" y="2378905"/>
        <a:ext cx="2518276" cy="1510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03ED0-3CAA-47B8-8674-B6CED92AE1E3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9BE35-5A02-456C-881A-324E230ED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61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monitor? So that the Convention is implemented and rights of PWD</a:t>
            </a:r>
            <a:r>
              <a:rPr lang="en-US" baseline="0" dirty="0" smtClean="0"/>
              <a:t> are </a:t>
            </a:r>
            <a:r>
              <a:rPr lang="en-US" baseline="0" dirty="0" err="1" smtClean="0"/>
              <a:t>realised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5CA9-B378-9A49-B965-F674E53FEF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12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35-5A02-456C-881A-324E230ED0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63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ước</a:t>
            </a:r>
            <a:r>
              <a:rPr lang="en-US" dirty="0" smtClean="0"/>
              <a:t> LHQ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khuyết</a:t>
            </a:r>
            <a:r>
              <a:rPr lang="en-US" dirty="0" smtClean="0"/>
              <a:t> </a:t>
            </a:r>
            <a:r>
              <a:rPr lang="en-US" dirty="0" err="1" smtClean="0"/>
              <a:t>tật</a:t>
            </a:r>
            <a:r>
              <a:rPr lang="en-US" dirty="0" smtClean="0"/>
              <a:t> (CRPD)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Báo</a:t>
            </a:r>
            <a:r>
              <a:rPr lang="en-US" sz="3200" dirty="0" smtClean="0"/>
              <a:t> </a:t>
            </a:r>
            <a:r>
              <a:rPr lang="en-US" sz="3200" dirty="0" err="1" smtClean="0"/>
              <a:t>cáo</a:t>
            </a:r>
            <a:r>
              <a:rPr lang="en-US" sz="3200" dirty="0" smtClean="0"/>
              <a:t> </a:t>
            </a:r>
            <a:r>
              <a:rPr lang="en-US" sz="3200" dirty="0" err="1" smtClean="0"/>
              <a:t>Giám</a:t>
            </a:r>
            <a:r>
              <a:rPr lang="en-US" sz="3200" dirty="0" smtClean="0"/>
              <a:t> </a:t>
            </a:r>
            <a:r>
              <a:rPr lang="en-US" sz="3200" dirty="0" err="1" smtClean="0"/>
              <a:t>sát</a:t>
            </a:r>
            <a:endParaRPr lang="en-US" sz="3200" dirty="0" smtClean="0"/>
          </a:p>
          <a:p>
            <a:r>
              <a:rPr lang="en-US" sz="3200" dirty="0" smtClean="0"/>
              <a:t>ACDC </a:t>
            </a:r>
          </a:p>
          <a:p>
            <a:r>
              <a:rPr lang="en-US" sz="3200" dirty="0" err="1" smtClean="0"/>
              <a:t>Ngày</a:t>
            </a:r>
            <a:r>
              <a:rPr lang="en-US" sz="3200" dirty="0" smtClean="0"/>
              <a:t> 16/3/2016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6460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 </a:t>
            </a:r>
            <a:r>
              <a:rPr lang="en-US" dirty="0" err="1" smtClean="0"/>
              <a:t>thập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979920"/>
              </p:ext>
            </p:extLst>
          </p:nvPr>
        </p:nvGraphicFramePr>
        <p:xfrm>
          <a:off x="588279" y="1774325"/>
          <a:ext cx="8058485" cy="4505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034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Ví dụ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697" y="2000869"/>
            <a:ext cx="7784849" cy="40646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‘</a:t>
            </a:r>
            <a:r>
              <a:rPr lang="vi-VN" dirty="0"/>
              <a:t>Ngày </a:t>
            </a:r>
            <a:r>
              <a:rPr lang="vi-VN" dirty="0" smtClean="0"/>
              <a:t>22</a:t>
            </a:r>
            <a:r>
              <a:rPr lang="en-US" dirty="0" smtClean="0"/>
              <a:t>/</a:t>
            </a:r>
            <a:r>
              <a:rPr lang="vi-VN" dirty="0" smtClean="0"/>
              <a:t>11</a:t>
            </a:r>
            <a:r>
              <a:rPr lang="en-US" dirty="0" smtClean="0"/>
              <a:t>/</a:t>
            </a:r>
            <a:r>
              <a:rPr lang="vi-VN" dirty="0" smtClean="0"/>
              <a:t>2012</a:t>
            </a:r>
            <a:r>
              <a:rPr lang="vi-VN" dirty="0"/>
              <a:t>, </a:t>
            </a:r>
            <a:r>
              <a:rPr lang="en-US" dirty="0" err="1" smtClean="0"/>
              <a:t>một</a:t>
            </a:r>
            <a:r>
              <a:rPr lang="en-US" dirty="0" smtClean="0"/>
              <a:t> </a:t>
            </a:r>
            <a:r>
              <a:rPr lang="vi-VN" dirty="0" smtClean="0"/>
              <a:t>tin </a:t>
            </a:r>
            <a:r>
              <a:rPr lang="vi-VN" dirty="0"/>
              <a:t>tức </a:t>
            </a:r>
            <a:r>
              <a:rPr lang="en-US" dirty="0" err="1" smtClean="0"/>
              <a:t>gây</a:t>
            </a:r>
            <a:r>
              <a:rPr lang="en-US" dirty="0" smtClean="0"/>
              <a:t> </a:t>
            </a:r>
            <a:r>
              <a:rPr lang="en-US" dirty="0" err="1" smtClean="0"/>
              <a:t>ồn</a:t>
            </a:r>
            <a:r>
              <a:rPr lang="en-US" dirty="0" smtClean="0"/>
              <a:t> </a:t>
            </a:r>
            <a:r>
              <a:rPr lang="en-US" dirty="0" err="1" smtClean="0"/>
              <a:t>áo</a:t>
            </a:r>
            <a:r>
              <a:rPr lang="en-US" dirty="0" smtClean="0"/>
              <a:t> </a:t>
            </a:r>
            <a:r>
              <a:rPr lang="vi-VN" dirty="0" smtClean="0"/>
              <a:t>khi </a:t>
            </a:r>
            <a:r>
              <a:rPr lang="vi-VN" dirty="0"/>
              <a:t>một cậu bé 6 tuổi được cho là bị bệnh tâm thần đã chết sau khi </a:t>
            </a:r>
            <a:r>
              <a:rPr lang="vi-VN" dirty="0" smtClean="0"/>
              <a:t>ngôi </a:t>
            </a:r>
            <a:r>
              <a:rPr lang="vi-VN" dirty="0"/>
              <a:t>nhà của họ ở Las Pinas, Metro </a:t>
            </a:r>
            <a:r>
              <a:rPr lang="vi-VN" dirty="0" smtClean="0"/>
              <a:t>Manila</a:t>
            </a:r>
            <a:r>
              <a:rPr lang="en-US" dirty="0" smtClean="0"/>
              <a:t> </a:t>
            </a:r>
            <a:r>
              <a:rPr lang="en-US" dirty="0" err="1" smtClean="0"/>
              <a:t>gặp</a:t>
            </a:r>
            <a:r>
              <a:rPr lang="en-US" dirty="0" smtClean="0"/>
              <a:t> </a:t>
            </a:r>
            <a:r>
              <a:rPr lang="en-US" dirty="0" err="1" smtClean="0"/>
              <a:t>hỏa</a:t>
            </a:r>
            <a:r>
              <a:rPr lang="en-US" dirty="0" smtClean="0"/>
              <a:t> </a:t>
            </a:r>
            <a:r>
              <a:rPr lang="en-US" dirty="0" err="1" smtClean="0"/>
              <a:t>hoạn</a:t>
            </a:r>
            <a:r>
              <a:rPr lang="vi-VN" dirty="0" smtClean="0"/>
              <a:t>. </a:t>
            </a:r>
            <a:r>
              <a:rPr lang="vi-VN" dirty="0"/>
              <a:t>Cậu bé đã bị mẹ và cha dượng của mình </a:t>
            </a:r>
            <a:r>
              <a:rPr lang="vi-VN" dirty="0" smtClean="0"/>
              <a:t>xích </a:t>
            </a:r>
            <a:r>
              <a:rPr lang="en-US" dirty="0" err="1" smtClean="0"/>
              <a:t>lại</a:t>
            </a:r>
            <a:r>
              <a:rPr lang="vi-VN" dirty="0" smtClean="0"/>
              <a:t> để </a:t>
            </a:r>
            <a:r>
              <a:rPr lang="vi-VN" dirty="0"/>
              <a:t>ngăn chặn </a:t>
            </a:r>
            <a:r>
              <a:rPr lang="en-US" dirty="0" err="1" smtClean="0"/>
              <a:t>cậu</a:t>
            </a:r>
            <a:r>
              <a:rPr lang="en-US" dirty="0" smtClean="0"/>
              <a:t> bé </a:t>
            </a:r>
            <a:r>
              <a:rPr lang="en-US" dirty="0" err="1" smtClean="0"/>
              <a:t>ra</a:t>
            </a:r>
            <a:r>
              <a:rPr lang="vi-VN" dirty="0" smtClean="0"/>
              <a:t> </a:t>
            </a:r>
            <a:r>
              <a:rPr lang="vi-VN" dirty="0"/>
              <a:t>khỏi nhà</a:t>
            </a:r>
          </a:p>
          <a:p>
            <a:pPr marL="0" indent="0">
              <a:buNone/>
            </a:pPr>
            <a:r>
              <a:rPr lang="vi-VN" dirty="0"/>
              <a:t>Khuyến nghị: Cần có các chương trình nhà </a:t>
            </a:r>
            <a:r>
              <a:rPr lang="vi-VN" dirty="0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vê</a:t>
            </a:r>
            <a:r>
              <a:rPr lang="en-US" dirty="0" smtClean="0"/>
              <a:t>̀</a:t>
            </a:r>
            <a:r>
              <a:rPr lang="vi-VN" dirty="0" smtClean="0"/>
              <a:t> </a:t>
            </a:r>
            <a:r>
              <a:rPr lang="vi-VN" dirty="0"/>
              <a:t>giáo dục</a:t>
            </a:r>
            <a:r>
              <a:rPr lang="vi-VN" dirty="0" smtClean="0"/>
              <a:t>, </a:t>
            </a:r>
            <a:r>
              <a:rPr lang="vi-VN" dirty="0"/>
              <a:t>nâng cao nhận thức của gia đình và người chăm sóc người khuyết </a:t>
            </a:r>
            <a:r>
              <a:rPr lang="vi-VN" dirty="0" smtClean="0"/>
              <a:t>tật.</a:t>
            </a:r>
            <a:r>
              <a:rPr lang="en-US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125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Trao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đổi</a:t>
            </a:r>
            <a:r>
              <a:rPr lang="en-US" dirty="0" smtClean="0">
                <a:solidFill>
                  <a:schemeClr val="accent2"/>
                </a:solidFill>
              </a:rPr>
              <a:t> ý </a:t>
            </a:r>
            <a:r>
              <a:rPr lang="en-US" dirty="0" err="1" smtClean="0">
                <a:solidFill>
                  <a:schemeClr val="accent2"/>
                </a:solidFill>
              </a:rPr>
              <a:t>kiến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80776"/>
            <a:ext cx="7345363" cy="437240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Bổ</a:t>
            </a:r>
            <a:r>
              <a:rPr lang="en-US" dirty="0" smtClean="0"/>
              <a:t> sung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trải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khuyết</a:t>
            </a:r>
            <a:r>
              <a:rPr lang="en-US" dirty="0" smtClean="0"/>
              <a:t> </a:t>
            </a:r>
            <a:r>
              <a:rPr lang="en-US" dirty="0" err="1" smtClean="0"/>
              <a:t>tật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/>
          </a:p>
          <a:p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, </a:t>
            </a:r>
            <a:r>
              <a:rPr lang="en-US" dirty="0" err="1" smtClean="0"/>
              <a:t>rộng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–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, </a:t>
            </a:r>
            <a:r>
              <a:rPr lang="en-US" dirty="0" err="1" smtClean="0"/>
              <a:t>nông</a:t>
            </a:r>
            <a:r>
              <a:rPr lang="en-US" dirty="0" smtClean="0"/>
              <a:t> </a:t>
            </a:r>
            <a:r>
              <a:rPr lang="en-US" dirty="0" err="1" smtClean="0"/>
              <a:t>thôn</a:t>
            </a:r>
            <a:r>
              <a:rPr lang="en-US" dirty="0" smtClean="0"/>
              <a:t>, </a:t>
            </a:r>
            <a:r>
              <a:rPr lang="en-US" dirty="0" err="1" smtClean="0"/>
              <a:t>đàn</a:t>
            </a:r>
            <a:r>
              <a:rPr lang="en-US" dirty="0" smtClean="0"/>
              <a:t> </a:t>
            </a:r>
            <a:r>
              <a:rPr lang="en-US" dirty="0" err="1" smtClean="0"/>
              <a:t>ông</a:t>
            </a:r>
            <a:r>
              <a:rPr lang="en-US" dirty="0" smtClean="0"/>
              <a:t>, </a:t>
            </a: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nữ</a:t>
            </a:r>
            <a:r>
              <a:rPr lang="en-US" dirty="0" smtClean="0"/>
              <a:t>,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trai</a:t>
            </a:r>
            <a:r>
              <a:rPr lang="en-US" dirty="0" smtClean="0"/>
              <a:t>, 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gái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dirty="0" err="1" smtClean="0"/>
              <a:t>khuyết</a:t>
            </a:r>
            <a:r>
              <a:rPr lang="en-US" dirty="0" smtClean="0"/>
              <a:t> </a:t>
            </a:r>
            <a:r>
              <a:rPr lang="en-US" dirty="0" err="1" smtClean="0"/>
              <a:t>tật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đình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tổ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vì</a:t>
            </a:r>
            <a:r>
              <a:rPr lang="en-US" dirty="0" smtClean="0"/>
              <a:t> NKT,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tổ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NKT, v.v. </a:t>
            </a:r>
          </a:p>
          <a:p>
            <a:r>
              <a:rPr lang="en-US" dirty="0" err="1" smtClean="0"/>
              <a:t>Chú</a:t>
            </a:r>
            <a:r>
              <a:rPr lang="en-US" dirty="0" smtClean="0"/>
              <a:t> ý </a:t>
            </a:r>
            <a:r>
              <a:rPr lang="en-US" dirty="0" err="1" smtClean="0"/>
              <a:t>tới</a:t>
            </a:r>
            <a:r>
              <a:rPr lang="en-US" dirty="0" smtClean="0"/>
              <a:t> </a:t>
            </a:r>
            <a:r>
              <a:rPr lang="en-US" b="1" i="1" dirty="0" err="1" smtClean="0"/>
              <a:t>tính</a:t>
            </a:r>
            <a:r>
              <a:rPr lang="en-US" b="1" i="1" dirty="0" smtClean="0"/>
              <a:t> </a:t>
            </a:r>
            <a:r>
              <a:rPr lang="en-US" b="1" i="1" dirty="0" err="1" smtClean="0"/>
              <a:t>riêng</a:t>
            </a:r>
            <a:r>
              <a:rPr lang="en-US" b="1" i="1" dirty="0" smtClean="0"/>
              <a:t> </a:t>
            </a:r>
            <a:r>
              <a:rPr lang="en-US" b="1" i="1" dirty="0" err="1" smtClean="0"/>
              <a:t>tư</a:t>
            </a:r>
            <a:r>
              <a:rPr lang="en-US" b="1" i="1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b="1" i="1" dirty="0" smtClean="0"/>
              <a:t>an </a:t>
            </a:r>
            <a:r>
              <a:rPr lang="en-US" b="1" i="1" dirty="0" err="1" smtClean="0"/>
              <a:t>toàn</a:t>
            </a:r>
            <a:r>
              <a:rPr lang="en-US" b="1" i="1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phỏng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b="1" i="1" dirty="0" err="1" smtClean="0"/>
              <a:t>tính</a:t>
            </a:r>
            <a:r>
              <a:rPr lang="en-US" b="1" i="1" dirty="0" smtClean="0"/>
              <a:t> </a:t>
            </a:r>
            <a:r>
              <a:rPr lang="en-US" b="1" i="1" dirty="0" err="1" smtClean="0"/>
              <a:t>bảo</a:t>
            </a:r>
            <a:r>
              <a:rPr lang="en-US" b="1" i="1" dirty="0" smtClean="0"/>
              <a:t> </a:t>
            </a:r>
            <a:r>
              <a:rPr lang="en-US" b="1" i="1" dirty="0" err="1" smtClean="0"/>
              <a:t>mật</a:t>
            </a:r>
            <a:r>
              <a:rPr lang="en-US" b="1" i="1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endParaRPr lang="en-US" dirty="0"/>
          </a:p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NKT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giám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93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37" y="244158"/>
            <a:ext cx="8342334" cy="13398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bước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dirty="0" err="1" smtClean="0">
                <a:cs typeface="Arial" charset="0"/>
              </a:rPr>
              <a:t>Thúc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đẩy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các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kết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quả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quan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trọng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về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truyền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thông</a:t>
            </a: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dirty="0" err="1" smtClean="0">
                <a:cs typeface="Arial" charset="0"/>
              </a:rPr>
              <a:t>Tiếp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tục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những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hợp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tác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đã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xây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dựng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trong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quá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trình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lập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báo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cáo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thay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thế</a:t>
            </a: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dirty="0" err="1" smtClean="0">
                <a:cs typeface="Arial" charset="0"/>
              </a:rPr>
              <a:t>Có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các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cuộc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gặp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với</a:t>
            </a:r>
            <a:r>
              <a:rPr lang="en-US" dirty="0" smtClean="0">
                <a:cs typeface="Arial" charset="0"/>
              </a:rPr>
              <a:t> ban </a:t>
            </a:r>
            <a:r>
              <a:rPr lang="en-US" dirty="0" err="1" smtClean="0">
                <a:cs typeface="Arial" charset="0"/>
              </a:rPr>
              <a:t>tham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mưu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các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bộ</a:t>
            </a: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dirty="0" err="1" smtClean="0">
                <a:cs typeface="Arial" charset="0"/>
              </a:rPr>
              <a:t>Có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các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cuộc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gặp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với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các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thành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viên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quốc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hội</a:t>
            </a: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dirty="0" err="1" smtClean="0">
                <a:cs typeface="Arial" charset="0"/>
              </a:rPr>
              <a:t>Có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các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cuộc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gặp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với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Liên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Hợp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Quốc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các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tổ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chức</a:t>
            </a:r>
            <a:r>
              <a:rPr lang="en-US" dirty="0" smtClean="0">
                <a:cs typeface="Arial" charset="0"/>
              </a:rPr>
              <a:t> phi </a:t>
            </a:r>
            <a:r>
              <a:rPr lang="en-US" dirty="0" err="1" smtClean="0">
                <a:cs typeface="Arial" charset="0"/>
              </a:rPr>
              <a:t>chính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phủ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quốc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tế</a:t>
            </a:r>
            <a:r>
              <a:rPr lang="en-US" dirty="0" smtClean="0">
                <a:cs typeface="Arial" charset="0"/>
              </a:rPr>
              <a:t>, v.v. </a:t>
            </a: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dirty="0" err="1" smtClean="0">
                <a:cs typeface="Arial" charset="0"/>
              </a:rPr>
              <a:t>Tổ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chức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một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hội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nghị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cấp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quốc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gia</a:t>
            </a:r>
            <a:r>
              <a:rPr lang="en-US" dirty="0" smtClean="0">
                <a:cs typeface="Arial" charset="0"/>
              </a:rPr>
              <a:t>/</a:t>
            </a:r>
            <a:r>
              <a:rPr lang="en-US" dirty="0" err="1" smtClean="0">
                <a:cs typeface="Arial" charset="0"/>
              </a:rPr>
              <a:t>các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hội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thảo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riêng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để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thảo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luận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về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việc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tiến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hành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các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đề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xuất</a:t>
            </a: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dirty="0" err="1" smtClean="0">
                <a:cs typeface="Arial" charset="0"/>
              </a:rPr>
              <a:t>Hỗ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trợ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việc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thực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hiện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Công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ước</a:t>
            </a: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dirty="0" err="1" smtClean="0">
                <a:cs typeface="Arial" charset="0"/>
              </a:rPr>
              <a:t>Hỗ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trợ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các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hội</a:t>
            </a:r>
            <a:r>
              <a:rPr lang="en-US" dirty="0" smtClean="0">
                <a:cs typeface="Arial" charset="0"/>
              </a:rPr>
              <a:t> NKT </a:t>
            </a:r>
            <a:r>
              <a:rPr lang="en-US" dirty="0" err="1" smtClean="0">
                <a:cs typeface="Arial" charset="0"/>
              </a:rPr>
              <a:t>giám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sát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và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báo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cáo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về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việc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thực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hiện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Công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ước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giám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332" y="1816476"/>
            <a:ext cx="7778353" cy="453315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CRPD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qua,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gửi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Ủy</a:t>
            </a:r>
            <a:r>
              <a:rPr lang="en-US" dirty="0" smtClean="0"/>
              <a:t> ban LHQ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khuyết</a:t>
            </a:r>
            <a:r>
              <a:rPr lang="en-US" dirty="0" smtClean="0"/>
              <a:t> </a:t>
            </a:r>
            <a:r>
              <a:rPr lang="en-US" dirty="0" err="1" smtClean="0"/>
              <a:t>tật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/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giám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ước</a:t>
            </a:r>
            <a:r>
              <a:rPr lang="en-US" dirty="0" smtClean="0"/>
              <a:t>.  Ở </a:t>
            </a:r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vi-VN" b="1" dirty="0" smtClean="0"/>
              <a:t>Ủy </a:t>
            </a:r>
            <a:r>
              <a:rPr lang="vi-VN" b="1" dirty="0"/>
              <a:t>ban Quốc gia về Người khuyết </a:t>
            </a:r>
            <a:r>
              <a:rPr lang="vi-VN" b="1" dirty="0" smtClean="0"/>
              <a:t>tật</a:t>
            </a:r>
            <a:endParaRPr lang="en-US" dirty="0" smtClean="0"/>
          </a:p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cũng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giám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độc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–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độc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con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. Ở </a:t>
            </a:r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vi-VN" b="1" dirty="0"/>
              <a:t>Ủy ban Quốc gia về Người khuyết </a:t>
            </a:r>
            <a:r>
              <a:rPr lang="vi-VN" b="1" dirty="0" smtClean="0"/>
              <a:t>tật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đầy</a:t>
            </a:r>
            <a:r>
              <a:rPr lang="en-US" dirty="0" smtClean="0"/>
              <a:t> </a:t>
            </a:r>
            <a:r>
              <a:rPr lang="en-US" dirty="0" err="1" smtClean="0"/>
              <a:t>đủ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tổ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xã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dân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,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NKT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NKT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33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Giám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”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bởi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tổ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xã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dân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endParaRPr lang="en-US" dirty="0" smtClean="0"/>
          </a:p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. </a:t>
            </a:r>
            <a:r>
              <a:rPr lang="en-US" dirty="0" err="1" smtClean="0"/>
              <a:t>Bổ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,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nghĩ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trải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khuyết</a:t>
            </a:r>
            <a:r>
              <a:rPr lang="en-US" dirty="0" smtClean="0"/>
              <a:t> </a:t>
            </a:r>
            <a:r>
              <a:rPr lang="en-US" dirty="0" err="1" smtClean="0"/>
              <a:t>tật</a:t>
            </a:r>
            <a:r>
              <a:rPr lang="en-US" dirty="0" smtClean="0"/>
              <a:t>,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đình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NKT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NKT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6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cáo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?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107886"/>
              </p:ext>
            </p:extLst>
          </p:nvPr>
        </p:nvGraphicFramePr>
        <p:xfrm>
          <a:off x="278108" y="2079579"/>
          <a:ext cx="6701444" cy="4168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73879" y="3387714"/>
            <a:ext cx="1723639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Quyền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của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Người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khuyết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tật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42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xuyên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?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058183"/>
              </p:ext>
            </p:extLst>
          </p:nvPr>
        </p:nvGraphicFramePr>
        <p:xfrm>
          <a:off x="642873" y="1876400"/>
          <a:ext cx="8071057" cy="4119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602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0692" y="2618497"/>
            <a:ext cx="7620000" cy="449263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ĐÁNH GIÁ BAN ĐẦU VỀ NHỮNG VẤN ĐỀ CHÍNH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00692" y="1749676"/>
            <a:ext cx="7666038" cy="40005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 smtClean="0">
                <a:solidFill>
                  <a:srgbClr val="000000"/>
                </a:solidFill>
              </a:rPr>
              <a:t>Thiết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lập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hợp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tác</a:t>
            </a:r>
            <a:r>
              <a:rPr lang="en-GB" dirty="0" smtClean="0">
                <a:solidFill>
                  <a:srgbClr val="000000"/>
                </a:solidFill>
              </a:rPr>
              <a:t> (</a:t>
            </a:r>
            <a:r>
              <a:rPr lang="en-GB" dirty="0" err="1" smtClean="0">
                <a:solidFill>
                  <a:srgbClr val="000000"/>
                </a:solidFill>
              </a:rPr>
              <a:t>các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Hội</a:t>
            </a:r>
            <a:r>
              <a:rPr lang="en-GB" dirty="0" smtClean="0">
                <a:solidFill>
                  <a:srgbClr val="000000"/>
                </a:solidFill>
              </a:rPr>
              <a:t> NKT, </a:t>
            </a:r>
            <a:r>
              <a:rPr lang="en-GB" dirty="0" err="1" smtClean="0">
                <a:solidFill>
                  <a:srgbClr val="000000"/>
                </a:solidFill>
              </a:rPr>
              <a:t>các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tổ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chức</a:t>
            </a:r>
            <a:r>
              <a:rPr lang="en-GB" dirty="0" smtClean="0">
                <a:solidFill>
                  <a:srgbClr val="000000"/>
                </a:solidFill>
              </a:rPr>
              <a:t> phi </a:t>
            </a:r>
            <a:r>
              <a:rPr lang="en-GB" dirty="0" err="1" smtClean="0">
                <a:solidFill>
                  <a:srgbClr val="000000"/>
                </a:solidFill>
              </a:rPr>
              <a:t>chính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phủ</a:t>
            </a:r>
            <a:r>
              <a:rPr lang="en-GB" dirty="0" smtClean="0">
                <a:solidFill>
                  <a:srgbClr val="000000"/>
                </a:solidFill>
              </a:rPr>
              <a:t>, v.v.)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4228" y="3393197"/>
            <a:ext cx="2744611" cy="107315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>
                <a:solidFill>
                  <a:srgbClr val="000000"/>
                </a:solidFill>
              </a:rPr>
              <a:t>PHÂN TÍCH PHÁP LÝ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994767" y="2149726"/>
            <a:ext cx="879475" cy="393700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4047155" y="3067760"/>
            <a:ext cx="849312" cy="32543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074267" y="3396087"/>
            <a:ext cx="2590800" cy="1073150"/>
          </a:xfrm>
          <a:prstGeom prst="rect">
            <a:avLst/>
          </a:prstGeom>
          <a:solidFill>
            <a:srgbClr val="BAD6A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>
                <a:solidFill>
                  <a:srgbClr val="000000"/>
                </a:solidFill>
              </a:rPr>
              <a:t>THU THẬP DỮ LIỆU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365375" y="4470824"/>
            <a:ext cx="941388" cy="500063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Down Arrow 10"/>
          <p:cNvSpPr/>
          <p:nvPr/>
        </p:nvSpPr>
        <p:spPr>
          <a:xfrm>
            <a:off x="5898180" y="4483524"/>
            <a:ext cx="941387" cy="500063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08050" y="5054267"/>
            <a:ext cx="7621588" cy="447675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PHÂN TÍCH VÀ PHÁT TRIỂN CÁC ĐỀ XUẤT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 rot="10800000" flipV="1">
            <a:off x="393895" y="5932713"/>
            <a:ext cx="8314006" cy="43815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>
                <a:solidFill>
                  <a:srgbClr val="000000"/>
                </a:solidFill>
              </a:rPr>
              <a:t>ĐÁNH GIÁ BỞI NKT, CÁC TỔ CHỨC XÃ HỘI DÂN SỰ VÀ HOÀN THIỆN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279900" y="5524539"/>
            <a:ext cx="849313" cy="36353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04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thập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giám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endParaRPr lang="en-US" dirty="0" smtClean="0"/>
          </a:p>
          <a:p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chú</a:t>
            </a:r>
            <a:r>
              <a:rPr lang="en-US" dirty="0" smtClean="0"/>
              <a:t> ý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:</a:t>
            </a:r>
          </a:p>
          <a:p>
            <a:pPr lvl="1"/>
            <a:r>
              <a:rPr lang="en-US" b="1" i="1" dirty="0" err="1" smtClean="0"/>
              <a:t>tôn</a:t>
            </a:r>
            <a:r>
              <a:rPr lang="en-US" b="1" i="1" dirty="0" smtClean="0"/>
              <a:t> </a:t>
            </a:r>
            <a:r>
              <a:rPr lang="en-US" b="1" i="1" dirty="0" err="1" smtClean="0"/>
              <a:t>trọng</a:t>
            </a:r>
            <a:endParaRPr lang="en-US" b="1" i="1" dirty="0" smtClean="0"/>
          </a:p>
          <a:p>
            <a:pPr lvl="1"/>
            <a:r>
              <a:rPr lang="en-US" b="1" i="1" dirty="0" err="1" smtClean="0"/>
              <a:t>bảo</a:t>
            </a:r>
            <a:r>
              <a:rPr lang="en-US" b="1" i="1" dirty="0" smtClean="0"/>
              <a:t> </a:t>
            </a:r>
            <a:r>
              <a:rPr lang="en-US" b="1" i="1" dirty="0" err="1" smtClean="0"/>
              <a:t>vệ</a:t>
            </a:r>
            <a:r>
              <a:rPr lang="en-US" b="1" i="1" dirty="0" smtClean="0"/>
              <a:t> </a:t>
            </a:r>
            <a:r>
              <a:rPr lang="en-US" dirty="0" err="1" smtClean="0"/>
              <a:t>và</a:t>
            </a:r>
            <a:endParaRPr lang="en-US" dirty="0" smtClean="0"/>
          </a:p>
          <a:p>
            <a:pPr lvl="1"/>
            <a:r>
              <a:rPr lang="en-US" b="1" i="1" dirty="0" err="1" smtClean="0"/>
              <a:t>hài</a:t>
            </a:r>
            <a:r>
              <a:rPr lang="en-US" b="1" i="1" dirty="0" smtClean="0"/>
              <a:t> </a:t>
            </a:r>
            <a:r>
              <a:rPr lang="en-US" b="1" i="1" dirty="0" err="1" smtClean="0"/>
              <a:t>lòng</a:t>
            </a:r>
            <a:r>
              <a:rPr lang="en-US" b="1" i="1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đưa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ước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344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022" y="2009376"/>
            <a:ext cx="7871730" cy="42101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dirty="0" err="1" smtClean="0">
                <a:cs typeface="Arial" charset="0"/>
              </a:rPr>
              <a:t>Tóm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tắt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quá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trình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thực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hiện</a:t>
            </a: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dirty="0" err="1" smtClean="0">
                <a:cs typeface="Arial" charset="0"/>
              </a:rPr>
              <a:t>Thuyết</a:t>
            </a:r>
            <a:r>
              <a:rPr lang="en-US" dirty="0" smtClean="0">
                <a:cs typeface="Arial" charset="0"/>
              </a:rPr>
              <a:t> minh </a:t>
            </a:r>
            <a:r>
              <a:rPr lang="en-US" dirty="0" err="1" smtClean="0">
                <a:cs typeface="Arial" charset="0"/>
              </a:rPr>
              <a:t>về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đội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ngũ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và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phương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pháp</a:t>
            </a: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dirty="0" err="1" smtClean="0">
                <a:cs typeface="Arial" charset="0"/>
              </a:rPr>
              <a:t>Thông</a:t>
            </a:r>
            <a:r>
              <a:rPr lang="en-US" dirty="0" smtClean="0">
                <a:cs typeface="Arial" charset="0"/>
              </a:rPr>
              <a:t> tin </a:t>
            </a:r>
            <a:r>
              <a:rPr lang="en-US" dirty="0" err="1" smtClean="0">
                <a:cs typeface="Arial" charset="0"/>
              </a:rPr>
              <a:t>cơ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bản</a:t>
            </a:r>
            <a:r>
              <a:rPr lang="en-US" dirty="0" smtClean="0">
                <a:cs typeface="Arial" charset="0"/>
              </a:rPr>
              <a:t> (VD: </a:t>
            </a:r>
            <a:r>
              <a:rPr lang="en-US" dirty="0" err="1" smtClean="0">
                <a:cs typeface="Arial" charset="0"/>
              </a:rPr>
              <a:t>tình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hình</a:t>
            </a:r>
            <a:r>
              <a:rPr lang="en-US" dirty="0" smtClean="0">
                <a:cs typeface="Arial" charset="0"/>
              </a:rPr>
              <a:t> NKT)</a:t>
            </a: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dirty="0" err="1" smtClean="0">
                <a:cs typeface="Arial" charset="0"/>
              </a:rPr>
              <a:t>Các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vấn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đề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chính</a:t>
            </a:r>
            <a:r>
              <a:rPr lang="en-US" dirty="0" smtClean="0">
                <a:cs typeface="Arial" charset="0"/>
              </a:rPr>
              <a:t>:</a:t>
            </a:r>
            <a:endParaRPr lang="en-US" dirty="0">
              <a:cs typeface="Arial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dirty="0" err="1" smtClean="0">
                <a:cs typeface="Arial" charset="0"/>
              </a:rPr>
              <a:t>Những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định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nghĩa</a:t>
            </a:r>
            <a:r>
              <a:rPr lang="en-US" sz="2400" dirty="0" smtClean="0">
                <a:cs typeface="Arial" charset="0"/>
              </a:rPr>
              <a:t>, </a:t>
            </a:r>
            <a:r>
              <a:rPr lang="en-US" sz="2400" dirty="0" err="1" smtClean="0">
                <a:cs typeface="Arial" charset="0"/>
              </a:rPr>
              <a:t>nguyên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tắc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chung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và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nghĩa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vụ</a:t>
            </a:r>
            <a:endParaRPr lang="en-US" sz="2400" dirty="0">
              <a:cs typeface="Arial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dirty="0" err="1" smtClean="0">
                <a:cs typeface="Arial" charset="0"/>
              </a:rPr>
              <a:t>Những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quyền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cơ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bản</a:t>
            </a:r>
            <a:endParaRPr lang="en-US" sz="2400" dirty="0">
              <a:cs typeface="Arial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dirty="0" err="1" smtClean="0">
                <a:cs typeface="Arial" charset="0"/>
              </a:rPr>
              <a:t>Quyền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của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phụ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nữ</a:t>
            </a:r>
            <a:r>
              <a:rPr lang="en-US" sz="2400" dirty="0" smtClean="0">
                <a:cs typeface="Arial" charset="0"/>
              </a:rPr>
              <a:t>, </a:t>
            </a:r>
            <a:r>
              <a:rPr lang="en-US" sz="2400" dirty="0" err="1" smtClean="0">
                <a:cs typeface="Arial" charset="0"/>
              </a:rPr>
              <a:t>trẻ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em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gái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và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trẻ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em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trai</a:t>
            </a:r>
            <a:endParaRPr lang="en-US" sz="2400" dirty="0">
              <a:cs typeface="Arial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dirty="0" err="1" smtClean="0">
                <a:cs typeface="Arial" charset="0"/>
              </a:rPr>
              <a:t>Trường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hợp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cụ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thể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của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mỗi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điều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khoản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trong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Công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ước</a:t>
            </a:r>
            <a:endParaRPr lang="en-US" sz="2400" dirty="0">
              <a:cs typeface="Arial" charset="0"/>
            </a:endParaRPr>
          </a:p>
          <a:p>
            <a:pPr marL="5143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dirty="0" err="1" smtClean="0">
                <a:cs typeface="Arial" charset="0"/>
              </a:rPr>
              <a:t>Các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đề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xuất</a:t>
            </a:r>
            <a:r>
              <a:rPr lang="en-US" dirty="0" smtClean="0">
                <a:cs typeface="Arial" charset="0"/>
              </a:rPr>
              <a:t> – chi </a:t>
            </a:r>
            <a:r>
              <a:rPr lang="en-US" dirty="0" err="1" smtClean="0">
                <a:cs typeface="Arial" charset="0"/>
              </a:rPr>
              <a:t>tiết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thực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tế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ai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là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người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chịu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trách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nhiệm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47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: </a:t>
            </a:r>
            <a:r>
              <a:rPr lang="en-US" dirty="0" err="1" smtClean="0"/>
              <a:t>Báo</a:t>
            </a:r>
            <a:r>
              <a:rPr lang="en-US" dirty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Song </a:t>
            </a:r>
            <a:r>
              <a:rPr lang="en-US" dirty="0" err="1" smtClean="0"/>
              <a:t>song</a:t>
            </a:r>
            <a:r>
              <a:rPr lang="en-US" dirty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Philippine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110" y="2133601"/>
            <a:ext cx="7757438" cy="3931920"/>
          </a:xfrm>
        </p:spPr>
        <p:txBody>
          <a:bodyPr>
            <a:normAutofit/>
          </a:bodyPr>
          <a:lstStyle/>
          <a:p>
            <a:pPr marL="0" indent="0">
              <a:spcBef>
                <a:spcPct val="20000"/>
              </a:spcBef>
              <a:buClr>
                <a:schemeClr val="tx2"/>
              </a:buClr>
              <a:buNone/>
              <a:defRPr/>
            </a:pPr>
            <a:r>
              <a:rPr lang="en-US" dirty="0"/>
              <a:t>‘</a:t>
            </a:r>
            <a:r>
              <a:rPr lang="en-US" dirty="0" err="1"/>
              <a:t>Luật</a:t>
            </a:r>
            <a:r>
              <a:rPr lang="en-US" dirty="0"/>
              <a:t> </a:t>
            </a:r>
            <a:r>
              <a:rPr lang="en-US" dirty="0" err="1"/>
              <a:t>tiếp</a:t>
            </a:r>
            <a:r>
              <a:rPr lang="en-US" dirty="0"/>
              <a:t> </a:t>
            </a:r>
            <a:r>
              <a:rPr lang="en-US" dirty="0" err="1"/>
              <a:t>cận</a:t>
            </a:r>
            <a:r>
              <a:rPr lang="en-US" dirty="0"/>
              <a:t> (1) </a:t>
            </a:r>
            <a:r>
              <a:rPr lang="en-US" dirty="0" err="1"/>
              <a:t>va</a:t>
            </a:r>
            <a:r>
              <a:rPr lang="en-US" dirty="0"/>
              <a:t>̀ </a:t>
            </a:r>
            <a:r>
              <a:rPr lang="en-US" dirty="0" err="1"/>
              <a:t>Luật</a:t>
            </a:r>
            <a:r>
              <a:rPr lang="en-US" dirty="0"/>
              <a:t> Magna </a:t>
            </a:r>
            <a:r>
              <a:rPr lang="en-US" dirty="0" err="1"/>
              <a:t>Carta</a:t>
            </a:r>
            <a:r>
              <a:rPr lang="en-US" dirty="0"/>
              <a:t> </a:t>
            </a:r>
            <a:r>
              <a:rPr lang="en-US" dirty="0" err="1"/>
              <a:t>dành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Người</a:t>
            </a:r>
            <a:r>
              <a:rPr lang="en-US" dirty="0"/>
              <a:t> </a:t>
            </a:r>
            <a:r>
              <a:rPr lang="en-US" dirty="0" err="1"/>
              <a:t>khuyết</a:t>
            </a:r>
            <a:r>
              <a:rPr lang="en-US" dirty="0"/>
              <a:t> </a:t>
            </a:r>
            <a:r>
              <a:rPr lang="en-US" dirty="0" err="1"/>
              <a:t>tật</a:t>
            </a:r>
            <a:r>
              <a:rPr lang="en-US" dirty="0"/>
              <a:t> (2) chỉ </a:t>
            </a:r>
            <a:r>
              <a:rPr lang="en-US" dirty="0" err="1"/>
              <a:t>xem</a:t>
            </a:r>
            <a:r>
              <a:rPr lang="en-US" dirty="0"/>
              <a:t> </a:t>
            </a:r>
            <a:r>
              <a:rPr lang="en-US" dirty="0" err="1"/>
              <a:t>xét</a:t>
            </a:r>
            <a:r>
              <a:rPr lang="en-US" dirty="0"/>
              <a:t> </a:t>
            </a:r>
            <a:r>
              <a:rPr lang="en-US" dirty="0" err="1"/>
              <a:t>vấn</a:t>
            </a:r>
            <a:r>
              <a:rPr lang="en-US" dirty="0"/>
              <a:t> </a:t>
            </a:r>
            <a:r>
              <a:rPr lang="en-US" dirty="0" err="1"/>
              <a:t>đê</a:t>
            </a:r>
            <a:r>
              <a:rPr lang="en-US" dirty="0"/>
              <a:t>̀ </a:t>
            </a:r>
            <a:r>
              <a:rPr lang="en-US" dirty="0" err="1"/>
              <a:t>tiếp</a:t>
            </a:r>
            <a:r>
              <a:rPr lang="en-US" dirty="0"/>
              <a:t> </a:t>
            </a:r>
            <a:r>
              <a:rPr lang="en-US" dirty="0" err="1"/>
              <a:t>cận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nội</a:t>
            </a:r>
            <a:r>
              <a:rPr lang="en-US" dirty="0"/>
              <a:t> dung </a:t>
            </a:r>
            <a:r>
              <a:rPr lang="en-US" dirty="0" err="1"/>
              <a:t>của</a:t>
            </a:r>
            <a:r>
              <a:rPr lang="en-US" dirty="0"/>
              <a:t> </a:t>
            </a:r>
            <a:r>
              <a:rPr lang="en-US" dirty="0" err="1"/>
              <a:t>vấn</a:t>
            </a:r>
            <a:r>
              <a:rPr lang="en-US" dirty="0"/>
              <a:t> </a:t>
            </a:r>
            <a:r>
              <a:rPr lang="en-US" dirty="0" err="1"/>
              <a:t>đê</a:t>
            </a:r>
            <a:r>
              <a:rPr lang="en-US" dirty="0"/>
              <a:t>̀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dựng</a:t>
            </a:r>
            <a:r>
              <a:rPr lang="en-US" dirty="0"/>
              <a:t>. </a:t>
            </a:r>
            <a:r>
              <a:rPr lang="en-US" dirty="0" err="1"/>
              <a:t>Nhu</a:t>
            </a:r>
            <a:r>
              <a:rPr lang="en-US" dirty="0"/>
              <a:t> </a:t>
            </a:r>
            <a:r>
              <a:rPr lang="en-US" dirty="0" err="1"/>
              <a:t>cầu</a:t>
            </a:r>
            <a:r>
              <a:rPr lang="en-US" dirty="0"/>
              <a:t> </a:t>
            </a:r>
            <a:r>
              <a:rPr lang="en-US" dirty="0" err="1"/>
              <a:t>tiếp</a:t>
            </a:r>
            <a:r>
              <a:rPr lang="en-US" dirty="0"/>
              <a:t> </a:t>
            </a:r>
            <a:r>
              <a:rPr lang="en-US" dirty="0" err="1"/>
              <a:t>cận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va</a:t>
            </a:r>
            <a:r>
              <a:rPr lang="en-US" dirty="0"/>
              <a:t>̀ </a:t>
            </a:r>
            <a:r>
              <a:rPr lang="en-US" dirty="0" err="1"/>
              <a:t>truyền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người</a:t>
            </a:r>
            <a:r>
              <a:rPr lang="en-US" dirty="0"/>
              <a:t> </a:t>
            </a:r>
            <a:r>
              <a:rPr lang="en-US" dirty="0" err="1"/>
              <a:t>khuyết</a:t>
            </a:r>
            <a:r>
              <a:rPr lang="en-US" dirty="0"/>
              <a:t> </a:t>
            </a:r>
            <a:r>
              <a:rPr lang="en-US" dirty="0" err="1"/>
              <a:t>tật</a:t>
            </a:r>
            <a:r>
              <a:rPr lang="en-US" dirty="0"/>
              <a:t> </a:t>
            </a:r>
            <a:r>
              <a:rPr lang="en-US" dirty="0" err="1"/>
              <a:t>giác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, </a:t>
            </a:r>
            <a:r>
              <a:rPr lang="en-US" dirty="0" err="1"/>
              <a:t>va</a:t>
            </a:r>
            <a:r>
              <a:rPr lang="en-US" dirty="0"/>
              <a:t>̀ </a:t>
            </a:r>
            <a:r>
              <a:rPr lang="en-US" dirty="0" err="1"/>
              <a:t>khuyết</a:t>
            </a:r>
            <a:r>
              <a:rPr lang="en-US" dirty="0"/>
              <a:t> </a:t>
            </a:r>
            <a:r>
              <a:rPr lang="en-US" dirty="0" err="1"/>
              <a:t>tật</a:t>
            </a:r>
            <a:r>
              <a:rPr lang="en-US" dirty="0"/>
              <a:t> trí </a:t>
            </a:r>
            <a:r>
              <a:rPr lang="en-US" dirty="0" err="1"/>
              <a:t>tuê</a:t>
            </a:r>
            <a:r>
              <a:rPr lang="en-US" dirty="0"/>
              <a:t>̣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được</a:t>
            </a:r>
            <a:r>
              <a:rPr lang="en-US" dirty="0"/>
              <a:t> </a:t>
            </a:r>
            <a:r>
              <a:rPr lang="en-US" dirty="0" err="1"/>
              <a:t>đê</a:t>
            </a:r>
            <a:r>
              <a:rPr lang="en-US" dirty="0"/>
              <a:t>̀ </a:t>
            </a:r>
            <a:r>
              <a:rPr lang="en-US" dirty="0" err="1"/>
              <a:t>cập</a:t>
            </a:r>
            <a:r>
              <a:rPr lang="en-US" dirty="0"/>
              <a:t> </a:t>
            </a:r>
            <a:r>
              <a:rPr lang="en-US" dirty="0" err="1"/>
              <a:t>đến</a:t>
            </a:r>
            <a:r>
              <a:rPr lang="en-US" dirty="0" smtClean="0"/>
              <a:t>.’</a:t>
            </a:r>
          </a:p>
          <a:p>
            <a:pPr marL="0" indent="0">
              <a:spcBef>
                <a:spcPct val="20000"/>
              </a:spcBef>
              <a:buClr>
                <a:schemeClr val="tx2"/>
              </a:buClr>
              <a:buNone/>
              <a:defRPr/>
            </a:pPr>
            <a:r>
              <a:rPr lang="en-US" dirty="0" err="1" smtClean="0"/>
              <a:t>Khuyến</a:t>
            </a:r>
            <a:r>
              <a:rPr lang="en-US" dirty="0" smtClean="0"/>
              <a:t> </a:t>
            </a:r>
            <a:r>
              <a:rPr lang="en-US" dirty="0" err="1"/>
              <a:t>nghi</a:t>
            </a:r>
            <a:r>
              <a:rPr lang="en-US" dirty="0"/>
              <a:t>̣: </a:t>
            </a:r>
            <a:r>
              <a:rPr lang="vi-VN" dirty="0"/>
              <a:t>Thiết lập một đơn vị thuộc Sở Khoa học &amp; Công nghệ và các cơ quan nghiên cứu khác, trong đó có </a:t>
            </a:r>
            <a:r>
              <a:rPr lang="en-US" dirty="0" err="1"/>
              <a:t>các</a:t>
            </a:r>
            <a:r>
              <a:rPr lang="en-US" dirty="0"/>
              <a:t> </a:t>
            </a:r>
            <a:r>
              <a:rPr lang="vi-VN" dirty="0"/>
              <a:t>trường Đại học và Cao đẳng </a:t>
            </a:r>
            <a:r>
              <a:rPr lang="en-US" dirty="0" err="1"/>
              <a:t>quốc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vê</a:t>
            </a:r>
            <a:r>
              <a:rPr lang="en-US" dirty="0"/>
              <a:t>̀ </a:t>
            </a:r>
            <a:r>
              <a:rPr lang="en-US" dirty="0" err="1"/>
              <a:t>Thiết</a:t>
            </a:r>
            <a:r>
              <a:rPr lang="en-US" dirty="0"/>
              <a:t> </a:t>
            </a:r>
            <a:r>
              <a:rPr lang="en-US" dirty="0" err="1"/>
              <a:t>kê</a:t>
            </a:r>
            <a:r>
              <a:rPr lang="en-US" dirty="0"/>
              <a:t>́ </a:t>
            </a:r>
            <a:r>
              <a:rPr lang="en-US" dirty="0" err="1"/>
              <a:t>phô</a:t>
            </a:r>
            <a:r>
              <a:rPr lang="en-US" dirty="0"/>
              <a:t>̉ </a:t>
            </a:r>
            <a:r>
              <a:rPr lang="en-US" dirty="0" err="1"/>
              <a:t>quát</a:t>
            </a:r>
            <a:r>
              <a:rPr lang="vi-VN" dirty="0"/>
              <a:t> cho hàng hóa, dịch vụ, trang thiết bị và cơ sở vật chất.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í</a:t>
            </a:r>
          </a:p>
        </p:txBody>
      </p:sp>
    </p:spTree>
    <p:extLst>
      <p:ext uri="{BB962C8B-B14F-4D97-AF65-F5344CB8AC3E}">
        <p14:creationId xmlns:p14="http://schemas.microsoft.com/office/powerpoint/2010/main" val="3458817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530</TotalTime>
  <Words>1188</Words>
  <Application>Microsoft Office PowerPoint</Application>
  <PresentationFormat>On-screen Show (4:3)</PresentationFormat>
  <Paragraphs>94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Capital</vt:lpstr>
      <vt:lpstr>Công ước LHQ về Quyền của người khuyết tật (CRPD)</vt:lpstr>
      <vt:lpstr>Báo cáo giám sát là gì? </vt:lpstr>
      <vt:lpstr>“Báo cáo Giám sát” là gì?</vt:lpstr>
      <vt:lpstr>Vì sao việc giám sát và báo cáo lại quan trọng? </vt:lpstr>
      <vt:lpstr>Mức độ thường xuyên của báo cáo quốc gia? </vt:lpstr>
      <vt:lpstr>Báo cáo được xây dựng như thế nào?</vt:lpstr>
      <vt:lpstr>Báo cáo</vt:lpstr>
      <vt:lpstr>Nội dung báo cáo </vt:lpstr>
      <vt:lpstr>Ví dụ: Báo cáo Song song của Philippine </vt:lpstr>
      <vt:lpstr>Thu thập dữ liệu</vt:lpstr>
      <vt:lpstr>Ví dụ </vt:lpstr>
      <vt:lpstr>Trao đổi ý kiến</vt:lpstr>
      <vt:lpstr>Những bước kế tiếp sau báo cáo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Wyndham</dc:creator>
  <cp:lastModifiedBy>Phuong Hanh Duong</cp:lastModifiedBy>
  <cp:revision>79</cp:revision>
  <dcterms:created xsi:type="dcterms:W3CDTF">2016-03-08T08:07:04Z</dcterms:created>
  <dcterms:modified xsi:type="dcterms:W3CDTF">2016-03-28T02:19:13Z</dcterms:modified>
</cp:coreProperties>
</file>